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97" r:id="rId5"/>
    <p:sldMasterId id="2147483732" r:id="rId6"/>
  </p:sldMasterIdLst>
  <p:notesMasterIdLst>
    <p:notesMasterId r:id="rId56"/>
  </p:notesMasterIdLst>
  <p:sldIdLst>
    <p:sldId id="455" r:id="rId7"/>
    <p:sldId id="383" r:id="rId8"/>
    <p:sldId id="453" r:id="rId9"/>
    <p:sldId id="479" r:id="rId10"/>
    <p:sldId id="482" r:id="rId11"/>
    <p:sldId id="478" r:id="rId12"/>
    <p:sldId id="483" r:id="rId13"/>
    <p:sldId id="480" r:id="rId14"/>
    <p:sldId id="481" r:id="rId15"/>
    <p:sldId id="512" r:id="rId16"/>
    <p:sldId id="457" r:id="rId17"/>
    <p:sldId id="517" r:id="rId18"/>
    <p:sldId id="518" r:id="rId19"/>
    <p:sldId id="463" r:id="rId20"/>
    <p:sldId id="516" r:id="rId21"/>
    <p:sldId id="459" r:id="rId22"/>
    <p:sldId id="461" r:id="rId23"/>
    <p:sldId id="513" r:id="rId24"/>
    <p:sldId id="429" r:id="rId25"/>
    <p:sldId id="460" r:id="rId26"/>
    <p:sldId id="437" r:id="rId27"/>
    <p:sldId id="435" r:id="rId28"/>
    <p:sldId id="436" r:id="rId29"/>
    <p:sldId id="369" r:id="rId30"/>
    <p:sldId id="467" r:id="rId31"/>
    <p:sldId id="430" r:id="rId32"/>
    <p:sldId id="412" r:id="rId33"/>
    <p:sldId id="416" r:id="rId34"/>
    <p:sldId id="424" r:id="rId35"/>
    <p:sldId id="426" r:id="rId36"/>
    <p:sldId id="445" r:id="rId37"/>
    <p:sldId id="514" r:id="rId38"/>
    <p:sldId id="428" r:id="rId39"/>
    <p:sldId id="484" r:id="rId40"/>
    <p:sldId id="462" r:id="rId41"/>
    <p:sldId id="487" r:id="rId42"/>
    <p:sldId id="490" r:id="rId43"/>
    <p:sldId id="502" r:id="rId44"/>
    <p:sldId id="503" r:id="rId45"/>
    <p:sldId id="504" r:id="rId46"/>
    <p:sldId id="505" r:id="rId47"/>
    <p:sldId id="506" r:id="rId48"/>
    <p:sldId id="507" r:id="rId49"/>
    <p:sldId id="508" r:id="rId50"/>
    <p:sldId id="509" r:id="rId51"/>
    <p:sldId id="510" r:id="rId52"/>
    <p:sldId id="511" r:id="rId53"/>
    <p:sldId id="468" r:id="rId54"/>
    <p:sldId id="51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A0BE"/>
    <a:srgbClr val="5A0058"/>
    <a:srgbClr val="0E2741"/>
    <a:srgbClr val="2DBDB9"/>
    <a:srgbClr val="FAF0DF"/>
    <a:srgbClr val="7A0806"/>
    <a:srgbClr val="FAF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8D229-4265-4F63-9591-458E8CDA47D9}" v="12" dt="2025-01-27T09:54:48.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718"/>
  </p:normalViewPr>
  <p:slideViewPr>
    <p:cSldViewPr snapToGrid="0">
      <p:cViewPr varScale="1">
        <p:scale>
          <a:sx n="88" d="100"/>
          <a:sy n="88" d="100"/>
        </p:scale>
        <p:origin x="1434" y="102"/>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4708D229-4265-4F63-9591-458E8CDA47D9}"/>
    <pc:docChg chg="undo redo custSel modSld">
      <pc:chgData name="Åsne Alstad Hanto" userId="7b8f00ad-c943-425e-b77d-f4f9f2b8c9c6" providerId="ADAL" clId="{4708D229-4265-4F63-9591-458E8CDA47D9}" dt="2025-01-27T09:55:11.069" v="27" actId="478"/>
      <pc:docMkLst>
        <pc:docMk/>
      </pc:docMkLst>
      <pc:sldChg chg="addSp delSp modSp mod">
        <pc:chgData name="Åsne Alstad Hanto" userId="7b8f00ad-c943-425e-b77d-f4f9f2b8c9c6" providerId="ADAL" clId="{4708D229-4265-4F63-9591-458E8CDA47D9}" dt="2025-01-27T09:55:11.069" v="27" actId="478"/>
        <pc:sldMkLst>
          <pc:docMk/>
          <pc:sldMk cId="2743284342" sldId="428"/>
        </pc:sldMkLst>
        <pc:picChg chg="del">
          <ac:chgData name="Åsne Alstad Hanto" userId="7b8f00ad-c943-425e-b77d-f4f9f2b8c9c6" providerId="ADAL" clId="{4708D229-4265-4F63-9591-458E8CDA47D9}" dt="2025-01-27T09:55:11.069" v="27" actId="478"/>
          <ac:picMkLst>
            <pc:docMk/>
            <pc:sldMk cId="2743284342" sldId="428"/>
            <ac:picMk id="2" creationId="{2DE8FCA7-A70B-1385-D6BA-05DB32694FFD}"/>
          </ac:picMkLst>
        </pc:picChg>
        <pc:picChg chg="add mod ord">
          <ac:chgData name="Åsne Alstad Hanto" userId="7b8f00ad-c943-425e-b77d-f4f9f2b8c9c6" providerId="ADAL" clId="{4708D229-4265-4F63-9591-458E8CDA47D9}" dt="2025-01-27T09:55:09.022" v="26" actId="167"/>
          <ac:picMkLst>
            <pc:docMk/>
            <pc:sldMk cId="2743284342" sldId="428"/>
            <ac:picMk id="3" creationId="{D4DC979A-54E2-39A9-A7D2-32C419F5240C}"/>
          </ac:picMkLst>
        </pc:picChg>
        <pc:picChg chg="ord">
          <ac:chgData name="Åsne Alstad Hanto" userId="7b8f00ad-c943-425e-b77d-f4f9f2b8c9c6" providerId="ADAL" clId="{4708D229-4265-4F63-9591-458E8CDA47D9}" dt="2025-01-27T09:55:09.022" v="26" actId="167"/>
          <ac:picMkLst>
            <pc:docMk/>
            <pc:sldMk cId="2743284342" sldId="428"/>
            <ac:picMk id="6" creationId="{69B1E882-88C6-EDCD-5E98-2B8CE534D66C}"/>
          </ac:picMkLst>
        </pc:picChg>
      </pc:sldChg>
      <pc:sldChg chg="addSp delSp modSp mod">
        <pc:chgData name="Åsne Alstad Hanto" userId="7b8f00ad-c943-425e-b77d-f4f9f2b8c9c6" providerId="ADAL" clId="{4708D229-4265-4F63-9591-458E8CDA47D9}" dt="2025-01-27T09:53:28.210" v="10" actId="478"/>
        <pc:sldMkLst>
          <pc:docMk/>
          <pc:sldMk cId="4280170337" sldId="429"/>
        </pc:sldMkLst>
        <pc:picChg chg="del">
          <ac:chgData name="Åsne Alstad Hanto" userId="7b8f00ad-c943-425e-b77d-f4f9f2b8c9c6" providerId="ADAL" clId="{4708D229-4265-4F63-9591-458E8CDA47D9}" dt="2025-01-27T09:53:28.210" v="10" actId="478"/>
          <ac:picMkLst>
            <pc:docMk/>
            <pc:sldMk cId="4280170337" sldId="429"/>
            <ac:picMk id="2" creationId="{8CEE8C87-F8D6-FF7C-8DF8-CC59EEA2C6CD}"/>
          </ac:picMkLst>
        </pc:picChg>
        <pc:picChg chg="add mod ord">
          <ac:chgData name="Åsne Alstad Hanto" userId="7b8f00ad-c943-425e-b77d-f4f9f2b8c9c6" providerId="ADAL" clId="{4708D229-4265-4F63-9591-458E8CDA47D9}" dt="2025-01-27T09:53:26.432" v="9" actId="167"/>
          <ac:picMkLst>
            <pc:docMk/>
            <pc:sldMk cId="4280170337" sldId="429"/>
            <ac:picMk id="3" creationId="{09B8031F-DE42-FD5A-4BC1-DB2DBB97C83A}"/>
          </ac:picMkLst>
        </pc:picChg>
        <pc:picChg chg="ord">
          <ac:chgData name="Åsne Alstad Hanto" userId="7b8f00ad-c943-425e-b77d-f4f9f2b8c9c6" providerId="ADAL" clId="{4708D229-4265-4F63-9591-458E8CDA47D9}" dt="2025-01-27T09:53:26.432" v="9" actId="167"/>
          <ac:picMkLst>
            <pc:docMk/>
            <pc:sldMk cId="4280170337" sldId="429"/>
            <ac:picMk id="7" creationId="{C141AF06-B38C-5736-CEE2-42817E6D19E1}"/>
          </ac:picMkLst>
        </pc:picChg>
      </pc:sldChg>
      <pc:sldChg chg="addSp delSp modSp mod">
        <pc:chgData name="Åsne Alstad Hanto" userId="7b8f00ad-c943-425e-b77d-f4f9f2b8c9c6" providerId="ADAL" clId="{4708D229-4265-4F63-9591-458E8CDA47D9}" dt="2025-01-27T09:53:09.492" v="7" actId="478"/>
        <pc:sldMkLst>
          <pc:docMk/>
          <pc:sldMk cId="1657087439" sldId="512"/>
        </pc:sldMkLst>
        <pc:picChg chg="add mod ord">
          <ac:chgData name="Åsne Alstad Hanto" userId="7b8f00ad-c943-425e-b77d-f4f9f2b8c9c6" providerId="ADAL" clId="{4708D229-4265-4F63-9591-458E8CDA47D9}" dt="2025-01-27T09:53:07.635" v="6" actId="167"/>
          <ac:picMkLst>
            <pc:docMk/>
            <pc:sldMk cId="1657087439" sldId="512"/>
            <ac:picMk id="3" creationId="{27392BFF-8799-E8B9-AFF1-31C7A13E9433}"/>
          </ac:picMkLst>
        </pc:picChg>
        <pc:picChg chg="ord">
          <ac:chgData name="Åsne Alstad Hanto" userId="7b8f00ad-c943-425e-b77d-f4f9f2b8c9c6" providerId="ADAL" clId="{4708D229-4265-4F63-9591-458E8CDA47D9}" dt="2025-01-27T09:53:07.635" v="6" actId="167"/>
          <ac:picMkLst>
            <pc:docMk/>
            <pc:sldMk cId="1657087439" sldId="512"/>
            <ac:picMk id="5" creationId="{DABFE94B-8E5F-9864-3617-84EE99D3B00F}"/>
          </ac:picMkLst>
        </pc:picChg>
        <pc:picChg chg="del">
          <ac:chgData name="Åsne Alstad Hanto" userId="7b8f00ad-c943-425e-b77d-f4f9f2b8c9c6" providerId="ADAL" clId="{4708D229-4265-4F63-9591-458E8CDA47D9}" dt="2025-01-27T09:53:09.492" v="7" actId="478"/>
          <ac:picMkLst>
            <pc:docMk/>
            <pc:sldMk cId="1657087439" sldId="512"/>
            <ac:picMk id="7" creationId="{5003C305-C1FC-A90D-36B9-E8DB8198428B}"/>
          </ac:picMkLst>
        </pc:picChg>
      </pc:sldChg>
      <pc:sldChg chg="addSp delSp modSp mod">
        <pc:chgData name="Åsne Alstad Hanto" userId="7b8f00ad-c943-425e-b77d-f4f9f2b8c9c6" providerId="ADAL" clId="{4708D229-4265-4F63-9591-458E8CDA47D9}" dt="2025-01-27T09:54:08.510" v="16" actId="478"/>
        <pc:sldMkLst>
          <pc:docMk/>
          <pc:sldMk cId="1401826977" sldId="513"/>
        </pc:sldMkLst>
        <pc:picChg chg="add mod ord">
          <ac:chgData name="Åsne Alstad Hanto" userId="7b8f00ad-c943-425e-b77d-f4f9f2b8c9c6" providerId="ADAL" clId="{4708D229-4265-4F63-9591-458E8CDA47D9}" dt="2025-01-27T09:54:06.723" v="15" actId="167"/>
          <ac:picMkLst>
            <pc:docMk/>
            <pc:sldMk cId="1401826977" sldId="513"/>
            <ac:picMk id="2" creationId="{8821B7A2-999A-AA45-A130-6F05A8B07002}"/>
          </ac:picMkLst>
        </pc:picChg>
        <pc:picChg chg="del">
          <ac:chgData name="Åsne Alstad Hanto" userId="7b8f00ad-c943-425e-b77d-f4f9f2b8c9c6" providerId="ADAL" clId="{4708D229-4265-4F63-9591-458E8CDA47D9}" dt="2025-01-27T09:54:08.510" v="16" actId="478"/>
          <ac:picMkLst>
            <pc:docMk/>
            <pc:sldMk cId="1401826977" sldId="513"/>
            <ac:picMk id="3" creationId="{4144F6BA-416E-B031-E24F-082F045BE7E5}"/>
          </ac:picMkLst>
        </pc:picChg>
        <pc:picChg chg="ord">
          <ac:chgData name="Åsne Alstad Hanto" userId="7b8f00ad-c943-425e-b77d-f4f9f2b8c9c6" providerId="ADAL" clId="{4708D229-4265-4F63-9591-458E8CDA47D9}" dt="2025-01-27T09:54:06.723" v="15" actId="167"/>
          <ac:picMkLst>
            <pc:docMk/>
            <pc:sldMk cId="1401826977" sldId="513"/>
            <ac:picMk id="5" creationId="{C7AB860C-FC5B-FC4B-49FB-8CFF2355653A}"/>
          </ac:picMkLst>
        </pc:picChg>
      </pc:sldChg>
      <pc:sldChg chg="addSp delSp modSp mod">
        <pc:chgData name="Åsne Alstad Hanto" userId="7b8f00ad-c943-425e-b77d-f4f9f2b8c9c6" providerId="ADAL" clId="{4708D229-4265-4F63-9591-458E8CDA47D9}" dt="2025-01-27T09:54:44.483" v="21" actId="478"/>
        <pc:sldMkLst>
          <pc:docMk/>
          <pc:sldMk cId="3949227045" sldId="514"/>
        </pc:sldMkLst>
        <pc:spChg chg="add del">
          <ac:chgData name="Åsne Alstad Hanto" userId="7b8f00ad-c943-425e-b77d-f4f9f2b8c9c6" providerId="ADAL" clId="{4708D229-4265-4F63-9591-458E8CDA47D9}" dt="2025-01-27T09:54:21.692" v="18" actId="478"/>
          <ac:spMkLst>
            <pc:docMk/>
            <pc:sldMk cId="3949227045" sldId="514"/>
            <ac:spMk id="3" creationId="{5DDFD165-B7F6-5BED-0F2E-5FEB1DA68C9D}"/>
          </ac:spMkLst>
        </pc:spChg>
        <pc:picChg chg="add mod ord">
          <ac:chgData name="Åsne Alstad Hanto" userId="7b8f00ad-c943-425e-b77d-f4f9f2b8c9c6" providerId="ADAL" clId="{4708D229-4265-4F63-9591-458E8CDA47D9}" dt="2025-01-27T09:54:42.053" v="20" actId="167"/>
          <ac:picMkLst>
            <pc:docMk/>
            <pc:sldMk cId="3949227045" sldId="514"/>
            <ac:picMk id="4" creationId="{2ACF88B1-7769-6DD5-5CC5-6F0DE497B066}"/>
          </ac:picMkLst>
        </pc:picChg>
        <pc:picChg chg="ord">
          <ac:chgData name="Åsne Alstad Hanto" userId="7b8f00ad-c943-425e-b77d-f4f9f2b8c9c6" providerId="ADAL" clId="{4708D229-4265-4F63-9591-458E8CDA47D9}" dt="2025-01-27T09:54:42.053" v="20" actId="167"/>
          <ac:picMkLst>
            <pc:docMk/>
            <pc:sldMk cId="3949227045" sldId="514"/>
            <ac:picMk id="6" creationId="{BF624A65-4D49-B8F4-423F-41880557FE24}"/>
          </ac:picMkLst>
        </pc:picChg>
        <pc:picChg chg="del">
          <ac:chgData name="Åsne Alstad Hanto" userId="7b8f00ad-c943-425e-b77d-f4f9f2b8c9c6" providerId="ADAL" clId="{4708D229-4265-4F63-9591-458E8CDA47D9}" dt="2025-01-27T09:54:44.483" v="21" actId="478"/>
          <ac:picMkLst>
            <pc:docMk/>
            <pc:sldMk cId="3949227045" sldId="514"/>
            <ac:picMk id="7" creationId="{9C1E54F4-0984-B164-7D08-E538CCA73AD9}"/>
          </ac:picMkLst>
        </pc:picChg>
      </pc:sldChg>
    </pc:docChg>
  </pc:docChgLst>
  <pc:docChgLst>
    <pc:chgData name="Åsne Alstad Hanto" userId="7b8f00ad-c943-425e-b77d-f4f9f2b8c9c6" providerId="ADAL" clId="{FB9F92A7-1DFA-4F22-8E88-B9224EA82DEB}"/>
    <pc:docChg chg="modSld">
      <pc:chgData name="Åsne Alstad Hanto" userId="7b8f00ad-c943-425e-b77d-f4f9f2b8c9c6" providerId="ADAL" clId="{FB9F92A7-1DFA-4F22-8E88-B9224EA82DEB}" dt="2025-01-16T11:39:00.006" v="27" actId="20577"/>
      <pc:docMkLst>
        <pc:docMk/>
      </pc:docMkLst>
      <pc:sldChg chg="modSp mod modNotesTx">
        <pc:chgData name="Åsne Alstad Hanto" userId="7b8f00ad-c943-425e-b77d-f4f9f2b8c9c6" providerId="ADAL" clId="{FB9F92A7-1DFA-4F22-8E88-B9224EA82DEB}" dt="2025-01-15T06:43:40.764" v="3" actId="20577"/>
        <pc:sldMkLst>
          <pc:docMk/>
          <pc:sldMk cId="3076768322" sldId="383"/>
        </pc:sldMkLst>
        <pc:spChg chg="mod">
          <ac:chgData name="Åsne Alstad Hanto" userId="7b8f00ad-c943-425e-b77d-f4f9f2b8c9c6" providerId="ADAL" clId="{FB9F92A7-1DFA-4F22-8E88-B9224EA82DEB}" dt="2025-01-14T10:15:35.028" v="1" actId="20577"/>
          <ac:spMkLst>
            <pc:docMk/>
            <pc:sldMk cId="3076768322" sldId="383"/>
            <ac:spMk id="47" creationId="{9322BCE1-837F-42F0-A6C9-0DD2D901AFFE}"/>
          </ac:spMkLst>
        </pc:spChg>
      </pc:sldChg>
      <pc:sldChg chg="modNotesTx">
        <pc:chgData name="Åsne Alstad Hanto" userId="7b8f00ad-c943-425e-b77d-f4f9f2b8c9c6" providerId="ADAL" clId="{FB9F92A7-1DFA-4F22-8E88-B9224EA82DEB}" dt="2025-01-15T07:08:28.339" v="8" actId="20577"/>
        <pc:sldMkLst>
          <pc:docMk/>
          <pc:sldMk cId="2350015997" sldId="412"/>
        </pc:sldMkLst>
      </pc:sldChg>
      <pc:sldChg chg="modNotesTx">
        <pc:chgData name="Åsne Alstad Hanto" userId="7b8f00ad-c943-425e-b77d-f4f9f2b8c9c6" providerId="ADAL" clId="{FB9F92A7-1DFA-4F22-8E88-B9224EA82DEB}" dt="2025-01-15T07:08:14.123" v="6"/>
        <pc:sldMkLst>
          <pc:docMk/>
          <pc:sldMk cId="2571639131" sldId="430"/>
        </pc:sldMkLst>
      </pc:sldChg>
      <pc:sldChg chg="modNotesTx">
        <pc:chgData name="Åsne Alstad Hanto" userId="7b8f00ad-c943-425e-b77d-f4f9f2b8c9c6" providerId="ADAL" clId="{FB9F92A7-1DFA-4F22-8E88-B9224EA82DEB}" dt="2025-01-16T11:39:00.006" v="27" actId="20577"/>
        <pc:sldMkLst>
          <pc:docMk/>
          <pc:sldMk cId="3217081750" sldId="445"/>
        </pc:sldMkLst>
      </pc:sldChg>
      <pc:sldChg chg="modNotesTx">
        <pc:chgData name="Åsne Alstad Hanto" userId="7b8f00ad-c943-425e-b77d-f4f9f2b8c9c6" providerId="ADAL" clId="{FB9F92A7-1DFA-4F22-8E88-B9224EA82DEB}" dt="2025-01-15T07:10:25.288" v="25"/>
        <pc:sldMkLst>
          <pc:docMk/>
          <pc:sldMk cId="3255519738" sldId="484"/>
        </pc:sldMkLst>
      </pc:sldChg>
      <pc:sldChg chg="modNotesTx">
        <pc:chgData name="Åsne Alstad Hanto" userId="7b8f00ad-c943-425e-b77d-f4f9f2b8c9c6" providerId="ADAL" clId="{FB9F92A7-1DFA-4F22-8E88-B9224EA82DEB}" dt="2025-01-15T06:45:21.690" v="4"/>
        <pc:sldMkLst>
          <pc:docMk/>
          <pc:sldMk cId="1657087439" sldId="512"/>
        </pc:sldMkLst>
      </pc:sldChg>
      <pc:sldChg chg="modNotesTx">
        <pc:chgData name="Åsne Alstad Hanto" userId="7b8f00ad-c943-425e-b77d-f4f9f2b8c9c6" providerId="ADAL" clId="{FB9F92A7-1DFA-4F22-8E88-B9224EA82DEB}" dt="2025-01-15T07:09:14.232" v="24" actId="20577"/>
        <pc:sldMkLst>
          <pc:docMk/>
          <pc:sldMk cId="3949227045" sldId="514"/>
        </pc:sldMkLst>
      </pc:sldChg>
      <pc:sldChg chg="modNotesTx">
        <pc:chgData name="Åsne Alstad Hanto" userId="7b8f00ad-c943-425e-b77d-f4f9f2b8c9c6" providerId="ADAL" clId="{FB9F92A7-1DFA-4F22-8E88-B9224EA82DEB}" dt="2025-01-15T06:46:08.355" v="5" actId="20577"/>
        <pc:sldMkLst>
          <pc:docMk/>
          <pc:sldMk cId="47867875" sldId="5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5AC1D-A24C-5141-A975-C266429371D8}" type="datetimeFigureOut">
              <a:rPr lang="nb-NO" smtClean="0"/>
              <a:t>27.01.2025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B1932-E3E6-774B-A3E0-70A06A08EC3D}" type="slidenum">
              <a:rPr lang="nb-NO" smtClean="0"/>
              <a:t>‹#›</a:t>
            </a:fld>
            <a:endParaRPr lang="nb-NO"/>
          </a:p>
        </p:txBody>
      </p:sp>
    </p:spTree>
    <p:extLst>
      <p:ext uri="{BB962C8B-B14F-4D97-AF65-F5344CB8AC3E}">
        <p14:creationId xmlns:p14="http://schemas.microsoft.com/office/powerpoint/2010/main" val="5091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filmer/#Prevencia+%2813%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67C7-8104-D0F0-21DD-866B1EAE6BB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538A50-936E-8FF1-1D89-7C84F7C0DC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1652DEA-B7C2-3E8E-BB9A-1B4C05ADCE75}"/>
              </a:ext>
            </a:extLst>
          </p:cNvPr>
          <p:cNvSpPr>
            <a:spLocks noGrp="1"/>
          </p:cNvSpPr>
          <p:nvPr>
            <p:ph type="body" idx="1"/>
          </p:nvPr>
        </p:nvSpPr>
        <p:spPr/>
        <p:txBody>
          <a:bodyPr/>
          <a:lstStyle/>
          <a:p>
            <a:r>
              <a:rPr lang="nb-NO" dirty="0"/>
              <a:t>Hvilebilde</a:t>
            </a:r>
          </a:p>
        </p:txBody>
      </p:sp>
      <p:sp>
        <p:nvSpPr>
          <p:cNvPr id="4" name="Plassholder for lysbildenummer 3">
            <a:extLst>
              <a:ext uri="{FF2B5EF4-FFF2-40B4-BE49-F238E27FC236}">
                <a16:creationId xmlns:a16="http://schemas.microsoft.com/office/drawing/2014/main" id="{42C69AF7-958A-3157-A770-86EEA85E6A21}"/>
              </a:ext>
            </a:extLst>
          </p:cNvPr>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210454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07D9-7F06-F367-5D4F-F240D2FAFE2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47901BF-FE53-0D2A-870C-5A2E8F45F4B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E429965-0E9C-9159-2DCE-EEA8A6CD2D3E}"/>
              </a:ext>
            </a:extLst>
          </p:cNvPr>
          <p:cNvSpPr>
            <a:spLocks noGrp="1"/>
          </p:cNvSpPr>
          <p:nvPr>
            <p:ph type="body" idx="1"/>
          </p:nvPr>
        </p:nvSpPr>
        <p:spPr/>
        <p:txBody>
          <a:bodyPr/>
          <a:lstStyle/>
          <a:p>
            <a:r>
              <a:rPr lang="nb-NO" dirty="0"/>
              <a:t>Som «Life Builder»-spillet viser, er vann helt avgjørende for å bygge et samfunn og for å kunne leve i det hele tatt. Sånn er det i det ekte livet også selv om vi som bor i Norge </a:t>
            </a:r>
            <a:r>
              <a:rPr lang="nb-NO" sz="1800" dirty="0">
                <a:effectLst/>
                <a:latin typeface="Aptos" panose="020B0004020202020204" pitchFamily="34" charset="0"/>
                <a:ea typeface="Aptos" panose="020B0004020202020204" pitchFamily="34" charset="0"/>
                <a:cs typeface="Times New Roman" panose="02020603050405020304" pitchFamily="18" charset="0"/>
              </a:rPr>
              <a:t>kanskje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tar tilgang til vann for gitt. Vann er en grunnleggende menneskerett og helt avgjørende for å sikre alle menneskers liv, helse og livsgrunnlag. </a:t>
            </a:r>
            <a:r>
              <a:rPr lang="nb-NO" b="1" dirty="0"/>
              <a:t>(Trykk)</a:t>
            </a:r>
          </a:p>
        </p:txBody>
      </p:sp>
      <p:sp>
        <p:nvSpPr>
          <p:cNvPr id="4" name="Plassholder for lysbildenummer 3">
            <a:extLst>
              <a:ext uri="{FF2B5EF4-FFF2-40B4-BE49-F238E27FC236}">
                <a16:creationId xmlns:a16="http://schemas.microsoft.com/office/drawing/2014/main" id="{BE4B9D14-6CD7-8663-CD2F-9A3DDA7EA71E}"/>
              </a:ext>
            </a:extLst>
          </p:cNvPr>
          <p:cNvSpPr>
            <a:spLocks noGrp="1"/>
          </p:cNvSpPr>
          <p:nvPr>
            <p:ph type="sldNum" sz="quarter" idx="5"/>
          </p:nvPr>
        </p:nvSpPr>
        <p:spPr/>
        <p:txBody>
          <a:bodyPr/>
          <a:lstStyle/>
          <a:p>
            <a:fld id="{86DBB170-65B6-4A16-9471-937CDBAE593B}" type="slidenum">
              <a:rPr lang="en-US" smtClean="0"/>
              <a:t>10</a:t>
            </a:fld>
            <a:endParaRPr lang="en-US"/>
          </a:p>
        </p:txBody>
      </p:sp>
    </p:spTree>
    <p:extLst>
      <p:ext uri="{BB962C8B-B14F-4D97-AF65-F5344CB8AC3E}">
        <p14:creationId xmlns:p14="http://schemas.microsoft.com/office/powerpoint/2010/main" val="1987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på </a:t>
            </a:r>
            <a:r>
              <a:rPr lang="nb-NO" b="1" u="sng" dirty="0"/>
              <a:t>«Se filmen her»</a:t>
            </a:r>
            <a:r>
              <a:rPr lang="nb-NO" b="1" dirty="0"/>
              <a:t>, for å se filmen «Vann og oss»)</a:t>
            </a:r>
          </a:p>
          <a:p>
            <a:endParaRPr lang="nb-NO" b="1" dirty="0"/>
          </a:p>
          <a:p>
            <a:r>
              <a:rPr lang="nb-NO" b="1" dirty="0"/>
              <a:t>(OBS: Om dere ikke er tilkoblet godt nett, last ned filmen på forhånd på </a:t>
            </a:r>
            <a:r>
              <a:rPr lang="nb-NO" b="1" dirty="0" err="1"/>
              <a:t>https</a:t>
            </a:r>
            <a:r>
              <a:rPr lang="nb-NO" b="1" dirty="0"/>
              <a:t>://</a:t>
            </a:r>
            <a:r>
              <a:rPr lang="nb-NO" b="1" dirty="0" err="1"/>
              <a:t>www.fasteaksjonen.no</a:t>
            </a:r>
            <a:r>
              <a:rPr lang="nb-NO" b="1" dirty="0"/>
              <a:t>/filmer, og legg filmen inn som en egen ekstra slide etter denne. ) </a:t>
            </a:r>
          </a:p>
          <a:p>
            <a:endParaRPr lang="nb-NO" dirty="0"/>
          </a:p>
        </p:txBody>
      </p:sp>
      <p:sp>
        <p:nvSpPr>
          <p:cNvPr id="4" name="Plassholder for lysbildenumm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259171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nettet er dårlig, venstreklikk på dette lysbildet og trykk på «vis lysbilde».</a:t>
            </a:r>
          </a:p>
          <a:p>
            <a:r>
              <a:rPr lang="nb-NO" dirty="0"/>
              <a:t>Last ned filmen </a:t>
            </a:r>
            <a:r>
              <a:rPr lang="nb-NO" b="1" dirty="0"/>
              <a:t>om vann</a:t>
            </a:r>
            <a:r>
              <a:rPr lang="nb-NO" dirty="0"/>
              <a:t> fra nettsiden </a:t>
            </a:r>
            <a:r>
              <a:rPr lang="nb-NO" dirty="0">
                <a:hlinkClick r:id="rId3"/>
              </a:rPr>
              <a:t>https://www.fasteaksjonen.no/filmer/#Vann+og+oss</a:t>
            </a:r>
            <a:endParaRPr lang="nb-NO" b="0" dirty="0"/>
          </a:p>
          <a:p>
            <a:r>
              <a:rPr lang="nb-NO" b="0" dirty="0"/>
              <a:t>og sett inn filmen her.)</a:t>
            </a:r>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12</a:t>
            </a:fld>
            <a:endParaRPr lang="nb-NO"/>
          </a:p>
        </p:txBody>
      </p:sp>
    </p:spTree>
    <p:extLst>
      <p:ext uri="{BB962C8B-B14F-4D97-AF65-F5344CB8AC3E}">
        <p14:creationId xmlns:p14="http://schemas.microsoft.com/office/powerpoint/2010/main" val="322196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(Rett etter filmen):</a:t>
            </a:r>
            <a:r>
              <a:rPr lang="nb-NO" dirty="0"/>
              <a:t> Er ikke det ganske utrolig å tenke på? For prisen av noen få kjøpeflasker med vann, og bare noen få timer av deres liv så kan dere her sikre mennesker tilgang på rent vann for </a:t>
            </a:r>
            <a:r>
              <a:rPr lang="nb-NO" u="sng" dirty="0"/>
              <a:t>resten av livet</a:t>
            </a:r>
            <a:r>
              <a:rPr lang="nb-NO" dirty="0"/>
              <a:t>. 800 millioner mennesker mangler tilgang på dette i dag, og pengene som dere samler inn under Kirkens Nødhjelps fasteaksjon, går til mange land. </a:t>
            </a:r>
            <a:r>
              <a:rPr lang="nb-NO" b="1" dirty="0"/>
              <a:t>(Trykk)</a:t>
            </a:r>
          </a:p>
          <a:p>
            <a:endParaRPr lang="nb-NO" dirty="0"/>
          </a:p>
          <a:p>
            <a:r>
              <a:rPr lang="nb-NO" b="1" dirty="0"/>
              <a:t>(Prøve å time teksten til *GPS-pila i bildet)</a:t>
            </a:r>
          </a:p>
          <a:p>
            <a:r>
              <a:rPr lang="nb-NO" dirty="0"/>
              <a:t>Kirkens Nødhjelp er til stede over hele kloden, der hjelpen trengs aller mest. Både i Mellom-Amerika </a:t>
            </a:r>
            <a:r>
              <a:rPr lang="nb-NO" b="1" dirty="0"/>
              <a:t>(*Guatemala)</a:t>
            </a:r>
            <a:r>
              <a:rPr lang="nb-NO" dirty="0"/>
              <a:t>, Europa, Asia</a:t>
            </a:r>
            <a:r>
              <a:rPr lang="nb-NO" b="1" dirty="0"/>
              <a:t> (*Myanmar)</a:t>
            </a:r>
            <a:r>
              <a:rPr lang="nb-NO" dirty="0"/>
              <a:t>, Midtøsten (*</a:t>
            </a:r>
            <a:r>
              <a:rPr lang="nb-NO" b="1" dirty="0"/>
              <a:t>Irak)</a:t>
            </a:r>
            <a:r>
              <a:rPr lang="nb-NO" dirty="0"/>
              <a:t> og i Afrika </a:t>
            </a:r>
            <a:r>
              <a:rPr lang="nb-NO" b="1" dirty="0"/>
              <a:t>(*Zambia)</a:t>
            </a:r>
            <a:r>
              <a:rPr lang="nb-NO" dirty="0"/>
              <a:t>. </a:t>
            </a:r>
          </a:p>
          <a:p>
            <a:r>
              <a:rPr lang="nb-NO" dirty="0"/>
              <a:t>Blant annet i dette landet... </a:t>
            </a:r>
            <a:r>
              <a:rPr lang="nb-NO" b="1" dirty="0"/>
              <a:t>(Trykk)</a:t>
            </a:r>
          </a:p>
          <a:p>
            <a:r>
              <a:rPr lang="nb-NO" dirty="0"/>
              <a:t>Zambia. </a:t>
            </a:r>
          </a:p>
          <a:p>
            <a:endParaRPr lang="nb-NO" dirty="0"/>
          </a:p>
          <a:p>
            <a:r>
              <a:rPr lang="nb-NO" dirty="0"/>
              <a:t>Og her skal vi bli kjent med en jente. </a:t>
            </a:r>
            <a:r>
              <a:rPr lang="nb-NO" b="1" dirty="0"/>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13</a:t>
            </a:fld>
            <a:endParaRPr lang="nb-NO"/>
          </a:p>
        </p:txBody>
      </p:sp>
    </p:spTree>
    <p:extLst>
      <p:ext uri="{BB962C8B-B14F-4D97-AF65-F5344CB8AC3E}">
        <p14:creationId xmlns:p14="http://schemas.microsoft.com/office/powerpoint/2010/main" val="211851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er </a:t>
            </a:r>
            <a:r>
              <a:rPr lang="nb-NO" dirty="0" err="1"/>
              <a:t>Prevencia</a:t>
            </a:r>
            <a:r>
              <a:rPr lang="nb-NO" dirty="0"/>
              <a:t>. Hadde hun bodd i Norge, ville hun blitt konfirmert neste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vi bli bedre kjent med henne. </a:t>
            </a:r>
            <a:r>
              <a:rPr lang="nb-NO" b="1" dirty="0"/>
              <a:t>(Start film ved å trykke på </a:t>
            </a:r>
            <a:r>
              <a:rPr lang="nb-NO" b="1" u="sng" dirty="0"/>
              <a:t>«Se filmen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(OBS: Om dere ikke tilkoblet godt nett, last ned filmen "</a:t>
            </a:r>
            <a:r>
              <a:rPr lang="nb-NO" b="1" dirty="0" err="1"/>
              <a:t>Provencia</a:t>
            </a:r>
            <a:r>
              <a:rPr lang="nb-NO" b="1" dirty="0"/>
              <a:t>" på forhånd på </a:t>
            </a:r>
            <a:r>
              <a:rPr lang="nb-NO" b="1" dirty="0" err="1"/>
              <a:t>https</a:t>
            </a:r>
            <a:r>
              <a:rPr lang="nb-NO" b="1" dirty="0"/>
              <a:t>://</a:t>
            </a:r>
            <a:r>
              <a:rPr lang="nb-NO" b="1" dirty="0" err="1"/>
              <a:t>www.fasteaksjonen.no</a:t>
            </a:r>
            <a:r>
              <a:rPr lang="nb-NO" b="1" dirty="0"/>
              <a:t>/filmer, og legg filmen inn som en egen, ekstra slide etter denne.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14</a:t>
            </a:fld>
            <a:endParaRPr lang="nb-NO"/>
          </a:p>
        </p:txBody>
      </p:sp>
    </p:spTree>
    <p:extLst>
      <p:ext uri="{BB962C8B-B14F-4D97-AF65-F5344CB8AC3E}">
        <p14:creationId xmlns:p14="http://schemas.microsoft.com/office/powerpoint/2010/main" val="57520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Sli(Om nettet er dårlig, venstreklikk på dette lysbildet og trykk på «vis lysbilde».</a:t>
            </a:r>
          </a:p>
          <a:p>
            <a:r>
              <a:rPr lang="nb-NO" dirty="0"/>
              <a:t>Last ned filmen </a:t>
            </a:r>
            <a:r>
              <a:rPr lang="nb-NO" b="1" dirty="0"/>
              <a:t>om </a:t>
            </a:r>
            <a:r>
              <a:rPr lang="nb-NO" b="1" dirty="0" err="1"/>
              <a:t>Prevencia</a:t>
            </a:r>
            <a:r>
              <a:rPr lang="nb-NO" dirty="0"/>
              <a:t> fra nettsiden </a:t>
            </a:r>
            <a:r>
              <a:rPr lang="nb-NO" dirty="0">
                <a:hlinkClick r:id="rId3"/>
              </a:rPr>
              <a:t>https://www.fasteaksjonen.no/filmer/#Prevencia+%2813%29</a:t>
            </a:r>
            <a:endParaRPr lang="nb-NO" b="0" dirty="0"/>
          </a:p>
          <a:p>
            <a:r>
              <a:rPr lang="nb-NO" b="0" dirty="0"/>
              <a:t>og sett inn filmen her.)</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15</a:t>
            </a:fld>
            <a:endParaRPr lang="nb-NO"/>
          </a:p>
        </p:txBody>
      </p:sp>
    </p:spTree>
    <p:extLst>
      <p:ext uri="{BB962C8B-B14F-4D97-AF65-F5344CB8AC3E}">
        <p14:creationId xmlns:p14="http://schemas.microsoft.com/office/powerpoint/2010/main" val="170408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(Teksten under har som formål å hjelpe konfirmantene til å resonere rundt ringvirkninger og viktigheten av vann i </a:t>
            </a:r>
            <a:r>
              <a:rPr lang="nb-NO" b="1" dirty="0" err="1"/>
              <a:t>Prevencias</a:t>
            </a:r>
            <a:r>
              <a:rPr lang="nb-NO" b="1" dirty="0"/>
              <a:t> liv)</a:t>
            </a:r>
          </a:p>
          <a:p>
            <a:endParaRPr lang="nb-NO" dirty="0"/>
          </a:p>
          <a:p>
            <a:r>
              <a:rPr lang="nb-NO" b="1" dirty="0"/>
              <a:t>(Etter filmen): </a:t>
            </a:r>
          </a:p>
          <a:p>
            <a:r>
              <a:rPr lang="nb-NO" dirty="0" err="1"/>
              <a:t>Prevencia</a:t>
            </a:r>
            <a:r>
              <a:rPr lang="nb-NO" dirty="0"/>
              <a:t> er altså født i Zambia, et land som stadig rammes av tørke. Etter å ha sett dette, hva tenker dere at tilgangen til vann har å si for hennes fremtidsmuligheter? </a:t>
            </a:r>
          </a:p>
          <a:p>
            <a:r>
              <a:rPr lang="nb-NO" dirty="0"/>
              <a:t>(Potensielle svar: </a:t>
            </a:r>
            <a:r>
              <a:rPr lang="nb-NO" i="1" dirty="0"/>
              <a:t>mat til å spise, mat som moren kan selge og som gir dem råd til det </a:t>
            </a:r>
            <a:r>
              <a:rPr lang="nb-NO" i="1" dirty="0" err="1"/>
              <a:t>Prevencia</a:t>
            </a:r>
            <a:r>
              <a:rPr lang="nb-NO" i="1" dirty="0"/>
              <a:t> trenger for å gå på skole og kunne utdanne seg til å bli sykepleier.</a:t>
            </a:r>
            <a:r>
              <a:rPr lang="nb-NO" dirty="0"/>
              <a:t>)</a:t>
            </a:r>
          </a:p>
          <a:p>
            <a:endParaRPr lang="nb-NO" dirty="0"/>
          </a:p>
          <a:p>
            <a:r>
              <a:rPr lang="nb-NO" dirty="0"/>
              <a:t>Om </a:t>
            </a:r>
            <a:r>
              <a:rPr lang="nb-NO" dirty="0" err="1"/>
              <a:t>Prevencia</a:t>
            </a:r>
            <a:r>
              <a:rPr lang="nb-NO" dirty="0"/>
              <a:t> lykkes med drømmen sin, og blir sykepleier. Hva vil det bety for henne? </a:t>
            </a:r>
          </a:p>
          <a:p>
            <a:r>
              <a:rPr lang="nb-NO" dirty="0"/>
              <a:t>(Potensielle svar: </a:t>
            </a:r>
            <a:r>
              <a:rPr lang="nb-NO" i="1" dirty="0"/>
              <a:t>Vil kunne tjene penger og gjøre noe viktig for samfunnet</a:t>
            </a:r>
            <a:r>
              <a:rPr lang="nb-NO" dirty="0"/>
              <a:t>).</a:t>
            </a:r>
          </a:p>
          <a:p>
            <a:endParaRPr lang="nb-NO" dirty="0"/>
          </a:p>
          <a:p>
            <a:r>
              <a:rPr lang="nb-NO" dirty="0"/>
              <a:t>Vil det at </a:t>
            </a:r>
            <a:r>
              <a:rPr lang="nb-NO" dirty="0" err="1"/>
              <a:t>Prevencia</a:t>
            </a:r>
            <a:r>
              <a:rPr lang="nb-NO" dirty="0"/>
              <a:t> får utdannelse som sykepleier kunne påvirke flere enn henne?</a:t>
            </a:r>
          </a:p>
          <a:p>
            <a:r>
              <a:rPr lang="nb-NO" dirty="0"/>
              <a:t>(Potensielle svar: </a:t>
            </a:r>
            <a:r>
              <a:rPr lang="nb-NO" i="1" dirty="0"/>
              <a:t>Hun vil kunne ta vare på egen familie, og hjelpe mange andre som trenger det</a:t>
            </a:r>
            <a:r>
              <a:rPr lang="nb-NO" dirty="0"/>
              <a:t>).</a:t>
            </a:r>
          </a:p>
          <a:p>
            <a:endParaRPr lang="nb-NO" dirty="0"/>
          </a:p>
          <a:p>
            <a:r>
              <a:rPr lang="nb-NO" dirty="0"/>
              <a:t>Hvis hun når drømmen og blir sykepleier, vil vann være viktig i jobben hennes? </a:t>
            </a:r>
          </a:p>
          <a:p>
            <a:r>
              <a:rPr lang="nb-NO" dirty="0"/>
              <a:t>(Potensielle svar: </a:t>
            </a:r>
            <a:r>
              <a:rPr lang="nb-NO" i="1" dirty="0"/>
              <a:t>Både sykehus og helsestasjoner er helt avhengig av rent vann for å behandle pasienter og mange blir syke nettopp fordi vannet de drikker ikke er rent</a:t>
            </a:r>
            <a:r>
              <a:rPr lang="nb-NO" dirty="0"/>
              <a:t>)</a:t>
            </a:r>
          </a:p>
          <a:p>
            <a:endParaRPr lang="nb-NO" dirty="0"/>
          </a:p>
          <a:p>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16</a:t>
            </a:fld>
            <a:endParaRPr lang="nb-NO"/>
          </a:p>
        </p:txBody>
      </p:sp>
    </p:spTree>
    <p:extLst>
      <p:ext uri="{BB962C8B-B14F-4D97-AF65-F5344CB8AC3E}">
        <p14:creationId xmlns:p14="http://schemas.microsoft.com/office/powerpoint/2010/main" val="404878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At noen har alt for lite, mens andre har overflod av noe så livsviktig som rent vann er opplagt urettferdig. Rent vann er ikke noe du kan jobbe hardt for å oppnå, det handler kun om hvor du tilfeldigvis er født og får mulighet til å vokse opp. </a:t>
            </a:r>
          </a:p>
          <a:p>
            <a:pPr>
              <a:defRPr/>
            </a:pPr>
            <a:endParaRPr lang="nb-NO" dirty="0"/>
          </a:p>
          <a:p>
            <a:pPr>
              <a:defRPr/>
            </a:pPr>
            <a:r>
              <a:rPr lang="nb-NO" b="1" dirty="0"/>
              <a:t>(Trykk):</a:t>
            </a:r>
            <a:r>
              <a:rPr lang="nb-NO" dirty="0"/>
              <a:t> Så kan vi gjøre noe med det?</a:t>
            </a:r>
          </a:p>
          <a:p>
            <a:pPr>
              <a:defRPr/>
            </a:pPr>
            <a:r>
              <a:rPr lang="nb-NO" dirty="0"/>
              <a:t>Ja, det kan vi!</a:t>
            </a:r>
          </a:p>
          <a:p>
            <a:pPr>
              <a:defRPr/>
            </a:pPr>
            <a:endParaRPr lang="nb-NO" dirty="0"/>
          </a:p>
          <a:p>
            <a:pPr>
              <a:defRPr/>
            </a:pPr>
            <a:r>
              <a:rPr lang="nb-NO" b="1" dirty="0"/>
              <a:t>(Trykk): </a:t>
            </a:r>
            <a:r>
              <a:rPr lang="nb-NO" dirty="0"/>
              <a:t>For hver 300 kroner dere samler inn så sikrer dere rent vann for resten av livet for en som </a:t>
            </a:r>
            <a:r>
              <a:rPr lang="nb-NO" dirty="0" err="1"/>
              <a:t>Prevencia</a:t>
            </a:r>
            <a:r>
              <a:rPr lang="nb-NO" dirty="0"/>
              <a:t>. Og som vi var inne på får det umiddelbare positive effekter også for menneskene og samfunnet rundt de vi hjelper. </a:t>
            </a:r>
          </a:p>
          <a:p>
            <a:pPr>
              <a:defRPr/>
            </a:pPr>
            <a:r>
              <a:rPr lang="nb-NO" dirty="0">
                <a:cs typeface="Calibri"/>
              </a:rPr>
              <a:t>Dette redder liv rett og slett, og det høres kanskje voldsomt ut... </a:t>
            </a:r>
            <a:r>
              <a:rPr lang="nb-NO" b="1" dirty="0">
                <a:cs typeface="Calibri"/>
              </a:rPr>
              <a:t>(trykk)</a:t>
            </a:r>
          </a:p>
          <a:p>
            <a:pPr>
              <a:defRPr/>
            </a:pPr>
            <a:r>
              <a:rPr lang="nb-NO" dirty="0">
                <a:cs typeface="Calibri"/>
              </a:rPr>
              <a:t>...men den lille innsatsen gjør faktisk verden til et bedre sted.</a:t>
            </a:r>
          </a:p>
        </p:txBody>
      </p:sp>
      <p:sp>
        <p:nvSpPr>
          <p:cNvPr id="4" name="Slide Number Placeholder 3"/>
          <p:cNvSpPr>
            <a:spLocks noGrp="1"/>
          </p:cNvSpPr>
          <p:nvPr>
            <p:ph type="sldNum" sz="quarter" idx="5"/>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303386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0D5-8429-F94E-5F9F-A9C2A68C77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F29EE50-DA6E-D2B0-497A-8A523811101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8D3E8-57E2-0E46-BD2F-C37D16BCC972}"/>
              </a:ext>
            </a:extLst>
          </p:cNvPr>
          <p:cNvSpPr>
            <a:spLocks noGrp="1"/>
          </p:cNvSpPr>
          <p:nvPr>
            <p:ph type="body" idx="1"/>
          </p:nvPr>
        </p:nvSpPr>
        <p:spPr/>
        <p:txBody>
          <a:bodyPr/>
          <a:lstStyle/>
          <a:p>
            <a:r>
              <a:rPr lang="nb-NO" b="1" dirty="0"/>
              <a:t>(Pausebilde)</a:t>
            </a:r>
          </a:p>
          <a:p>
            <a:endParaRPr lang="nb-NO" dirty="0"/>
          </a:p>
          <a:p>
            <a:r>
              <a:rPr lang="nb-NO" b="1" dirty="0"/>
              <a:t>(Om du har god tid og trenger en pauseaktivitet, kan du trykke på det hvite </a:t>
            </a:r>
            <a:r>
              <a:rPr lang="nb-NO" b="1" i="1" dirty="0"/>
              <a:t>Kirkens Nødhjelp-ikonet </a:t>
            </a:r>
            <a:r>
              <a:rPr lang="nb-NO" b="1" i="0" dirty="0"/>
              <a:t>nede i høyre hjørne. </a:t>
            </a:r>
            <a:r>
              <a:rPr lang="nb-NO" b="1" dirty="0"/>
              <a:t>Da ledes du dirkete til </a:t>
            </a:r>
            <a:r>
              <a:rPr lang="nb-NO" b="1" dirty="0" err="1"/>
              <a:t>https</a:t>
            </a:r>
            <a:r>
              <a:rPr lang="nb-NO" b="1" dirty="0"/>
              <a:t>://</a:t>
            </a:r>
            <a:r>
              <a:rPr lang="nb-NO" b="1" dirty="0" err="1"/>
              <a:t>www.fasteaksjonen.no</a:t>
            </a:r>
            <a:r>
              <a:rPr lang="nb-NO" b="1" dirty="0"/>
              <a:t>/materiell/for-menighetene/#</a:t>
            </a:r>
            <a:r>
              <a:rPr lang="nb-NO" b="1" dirty="0" err="1"/>
              <a:t>Hovedpresentasjon</a:t>
            </a:r>
            <a:r>
              <a:rPr lang="nb-NO" b="1" dirty="0"/>
              <a:t> hvor du finner forslag til aktiviteter man kan gjennomføre mens </a:t>
            </a:r>
            <a:r>
              <a:rPr lang="nb-NO" b="1" i="1" dirty="0"/>
              <a:t>pausebildet </a:t>
            </a:r>
            <a:r>
              <a:rPr lang="nb-NO" b="1" i="0" dirty="0"/>
              <a:t>vises, dersom foredragsholder finner behov for det.)</a:t>
            </a:r>
          </a:p>
          <a:p>
            <a:endParaRPr lang="nb-NO" b="1" i="0" dirty="0"/>
          </a:p>
          <a:p>
            <a:r>
              <a:rPr lang="nb-NO" b="1" i="0" dirty="0"/>
              <a:t>(Hvis ikke, trykk videre)</a:t>
            </a:r>
            <a:endParaRPr lang="nb-NO" b="1" dirty="0"/>
          </a:p>
        </p:txBody>
      </p:sp>
      <p:sp>
        <p:nvSpPr>
          <p:cNvPr id="4" name="Plassholder for lysbildenummer 3">
            <a:extLst>
              <a:ext uri="{FF2B5EF4-FFF2-40B4-BE49-F238E27FC236}">
                <a16:creationId xmlns:a16="http://schemas.microsoft.com/office/drawing/2014/main" id="{C40C311B-4D55-8E0A-39F7-8FBAEAF22ABF}"/>
              </a:ext>
            </a:extLst>
          </p:cNvPr>
          <p:cNvSpPr>
            <a:spLocks noGrp="1"/>
          </p:cNvSpPr>
          <p:nvPr>
            <p:ph type="sldNum" sz="quarter" idx="5"/>
          </p:nvPr>
        </p:nvSpPr>
        <p:spPr/>
        <p:txBody>
          <a:bodyPr/>
          <a:lstStyle/>
          <a:p>
            <a:fld id="{86DBB170-65B6-4A16-9471-937CDBAE593B}" type="slidenum">
              <a:rPr lang="en-US" smtClean="0"/>
              <a:t>18</a:t>
            </a:fld>
            <a:endParaRPr lang="en-US"/>
          </a:p>
        </p:txBody>
      </p:sp>
    </p:spTree>
    <p:extLst>
      <p:ext uri="{BB962C8B-B14F-4D97-AF65-F5344CB8AC3E}">
        <p14:creationId xmlns:p14="http://schemas.microsoft.com/office/powerpoint/2010/main" val="291958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Gjennom fasteaksjonen er du, og du, og du og alle her med å skape forandring. Men forandring handler om mer enn å samle inn penger. </a:t>
            </a:r>
          </a:p>
          <a:p>
            <a:pPr>
              <a:defRPr/>
            </a:pPr>
            <a:r>
              <a:rPr lang="nb-NO" dirty="0"/>
              <a:t> </a:t>
            </a:r>
            <a:endParaRPr lang="nb-NO" dirty="0">
              <a:cs typeface="Calibri"/>
            </a:endParaRPr>
          </a:p>
          <a:p>
            <a:pPr>
              <a:defRPr/>
            </a:pPr>
            <a:r>
              <a:rPr lang="nb-NO" dirty="0"/>
              <a:t>Om vi virkelig ønsker å forandre verden, må vi gjøre noe med de </a:t>
            </a:r>
            <a:r>
              <a:rPr lang="nb-NO" b="0" i="1" dirty="0"/>
              <a:t>grunnleggende</a:t>
            </a:r>
            <a:r>
              <a:rPr lang="nb-NO" dirty="0"/>
              <a:t> årsakene til fattigdom og urettferdighet. Og det er grunnen til at Kirkens Nødhjelps fasteaksjonen går til å sikre at mennesker får tilgang på rent vann, for ringvirkningene av det er mye større enn kun vannet i seg selv. </a:t>
            </a:r>
            <a:endParaRPr lang="nb-NO" dirty="0">
              <a:cs typeface="Calibri"/>
            </a:endParaRPr>
          </a:p>
          <a:p>
            <a:pPr marL="0" marR="0" lvl="0" indent="0" algn="l" defTabSz="914400">
              <a:lnSpc>
                <a:spcPct val="100000"/>
              </a:lnSpc>
              <a:spcBef>
                <a:spcPts val="0"/>
              </a:spcBef>
              <a:spcAft>
                <a:spcPts val="0"/>
              </a:spcAft>
              <a:buClrTx/>
              <a:buSzTx/>
              <a:buFontTx/>
              <a:buNone/>
              <a:tabLst/>
              <a:defRPr/>
            </a:pPr>
            <a:endParaRPr lang="nb-NO" dirty="0">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19</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b="0" kern="1200" dirty="0">
                <a:solidFill>
                  <a:schemeClr val="tx1"/>
                </a:solidFill>
                <a:effectLst/>
                <a:latin typeface="+mn-lt"/>
                <a:ea typeface="+mn-ea"/>
                <a:cs typeface="+mn-cs"/>
              </a:rPr>
              <a:t>I dag skal vi snakke om fasteaksjonen, en innsamlingsaksjon hvor frivillige fra hele landet / folk over hele landet er med å endre liv og gjør en forskjell for andre. Årets aksjon har tittel «Håp i en dråpe vann». For et håp kan faktisk begynne med noe så enkelt som en dråpe vann. Vann kan endre et liv, en landsby ja til og med et helt land. </a:t>
            </a:r>
            <a:r>
              <a:rPr lang="nb-NO" sz="1200" b="1" i="0" kern="1200" dirty="0">
                <a:solidFill>
                  <a:schemeClr val="tx1"/>
                </a:solidFill>
                <a:effectLst/>
                <a:latin typeface="+mn-lt"/>
                <a:ea typeface="+mn-ea"/>
                <a:cs typeface="+mn-cs"/>
              </a:rPr>
              <a:t>(Klikk)</a:t>
            </a:r>
            <a:endParaRPr lang="nb-NO"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Gjennom fasteaksjonen gjør dere altså noe livsendrende viktig for andre! Tenk litt på det et par sekund. Når man får den muligheten. Skal man gripe den? Vi beregner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 å sette det i perspektiv skal vi se hvor mye man får for 300 kroner her i Norge. Har dere noen forslag?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endParaRPr lang="nb-NO" sz="1200" i="0" kern="1200" dirty="0">
              <a:solidFill>
                <a:schemeClr val="tx1"/>
              </a:solidFill>
              <a:effectLst/>
              <a:latin typeface="+mn-lt"/>
              <a:ea typeface="+mn-ea"/>
              <a:cs typeface="+mn-cs"/>
            </a:endParaRPr>
          </a:p>
          <a:p>
            <a:endParaRPr lang="nb-NO"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20</a:t>
            </a:fld>
            <a:endParaRPr lang="en-US"/>
          </a:p>
        </p:txBody>
      </p:sp>
    </p:spTree>
    <p:extLst>
      <p:ext uri="{BB962C8B-B14F-4D97-AF65-F5344CB8AC3E}">
        <p14:creationId xmlns:p14="http://schemas.microsoft.com/office/powerpoint/2010/main" val="10568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21</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Og hvor mange halvlitere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 </a:t>
            </a:r>
            <a:r>
              <a:rPr lang="nb-NO" sz="1200" kern="1200" dirty="0">
                <a:solidFill>
                  <a:schemeClr val="tx1"/>
                </a:solidFill>
                <a:effectLst/>
                <a:latin typeface="+mn-lt"/>
                <a:ea typeface="+mn-ea"/>
                <a:cs typeface="+mn-cs"/>
              </a:rPr>
              <a:t>12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22</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Om du har lyst på litt fast </a:t>
            </a:r>
            <a:r>
              <a:rPr lang="nb-NO" sz="1200" kern="1200" dirty="0" err="1">
                <a:solidFill>
                  <a:schemeClr val="tx1"/>
                </a:solidFill>
                <a:effectLst/>
                <a:latin typeface="+mn-lt"/>
                <a:ea typeface="+mn-ea"/>
                <a:cs typeface="+mn-cs"/>
              </a:rPr>
              <a:t>food</a:t>
            </a:r>
            <a:r>
              <a:rPr lang="nb-NO" sz="1200" kern="1200" dirty="0">
                <a:solidFill>
                  <a:schemeClr val="tx1"/>
                </a:solidFill>
                <a:effectLst/>
                <a:latin typeface="+mn-lt"/>
                <a:ea typeface="+mn-ea"/>
                <a:cs typeface="+mn-cs"/>
              </a:rPr>
              <a:t>. Hvor mange burgere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 i hvert fall om du kjører meny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23</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b="1" i="1" dirty="0"/>
              <a:t>(I</a:t>
            </a:r>
            <a:r>
              <a:rPr lang="nb-NO" sz="2400" b="1" i="1" baseline="0" dirty="0"/>
              <a:t> denne sliden kan du på forhånd skrive inn navnet på menigheten din, samt innsamlet beløp for 2024. Beløpet kan søkes opp på www.fasteaksjonen.no.)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Altså, for 2 kinobilletter eller 12 halvlitere brus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fjor samlet konfirmanter og andre i </a:t>
            </a:r>
            <a:r>
              <a:rPr lang="nb-NO" sz="1200" b="1" i="1" kern="1200" dirty="0">
                <a:solidFill>
                  <a:schemeClr val="tx1"/>
                </a:solidFill>
                <a:effectLst/>
                <a:latin typeface="+mn-lt"/>
                <a:ea typeface="+mn-ea"/>
                <a:cs typeface="+mn-cs"/>
              </a:rPr>
              <a:t>(sett inn navnet på aktuell menighet)</a:t>
            </a:r>
            <a:r>
              <a:rPr lang="nb-NO" sz="1200" kern="1200" dirty="0">
                <a:solidFill>
                  <a:schemeClr val="tx1"/>
                </a:solidFill>
                <a:effectLst/>
                <a:latin typeface="+mn-lt"/>
                <a:ea typeface="+mn-ea"/>
                <a:cs typeface="+mn-cs"/>
              </a:rPr>
              <a:t> menighet inn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t>
            </a:r>
            <a:r>
              <a:rPr lang="nb-NO" sz="1200" b="1" i="1" kern="1200" dirty="0">
                <a:solidFill>
                  <a:schemeClr val="tx1"/>
                </a:solidFill>
                <a:effectLst/>
                <a:latin typeface="+mn-lt"/>
                <a:ea typeface="+mn-ea"/>
                <a:cs typeface="+mn-cs"/>
              </a:rPr>
              <a:t>(legg inn aktuelt beløp i sliden)</a:t>
            </a:r>
            <a:r>
              <a:rPr lang="nb-NO" sz="1200" kern="1200" dirty="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mennesker fikk da rent vann? </a:t>
            </a:r>
            <a:r>
              <a:rPr lang="nb-NO" sz="1200" b="1" i="1" kern="1200" dirty="0">
                <a:solidFill>
                  <a:schemeClr val="tx1"/>
                </a:solidFill>
                <a:effectLst/>
                <a:latin typeface="+mn-lt"/>
                <a:ea typeface="+mn-ea"/>
                <a:cs typeface="+mn-cs"/>
              </a:rPr>
              <a:t>(Be gjerne konfirmantene regne ut)</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Tenk det, i fjor bidro altså menigheten til at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antall mennesker fikk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31394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snakke om hvordan vi kan samle inn penger i</a:t>
            </a:r>
            <a:r>
              <a:rPr lang="nb-NO" baseline="0" dirty="0"/>
              <a:t> fasteaksjonen. </a:t>
            </a:r>
            <a:r>
              <a:rPr lang="nb-NO" b="1" baseline="0" dirty="0"/>
              <a:t>(Klikk for neste slide)</a:t>
            </a: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25</a:t>
            </a:fld>
            <a:endParaRPr lang="nb-NO"/>
          </a:p>
        </p:txBody>
      </p:sp>
    </p:spTree>
    <p:extLst>
      <p:ext uri="{BB962C8B-B14F-4D97-AF65-F5344CB8AC3E}">
        <p14:creationId xmlns:p14="http://schemas.microsoft.com/office/powerpoint/2010/main" val="239788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Konfirmanter over hele landet deltar i Kirkens Nødhjelps fasteaksjon. Summen av den innsatsen hver og en av dere gjør, blir til sammen noe stort. I fjor ble det i fastetiden samlet inn over </a:t>
            </a:r>
            <a:r>
              <a:rPr lang="nb-NO" sz="1200" b="0" i="1" kern="1200" dirty="0">
                <a:solidFill>
                  <a:schemeClr val="tx1"/>
                </a:solidFill>
                <a:effectLst/>
                <a:latin typeface="+mn-lt"/>
                <a:ea typeface="+mn-ea"/>
                <a:cs typeface="+mn-cs"/>
              </a:rPr>
              <a:t>35 millioner kroner!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Dette tilsvarer tilgang til rent vann livet ut, til nesten 120 000 mennesker! </a:t>
            </a:r>
            <a:r>
              <a:rPr lang="nb-NO" sz="1200" kern="1200" dirty="0">
                <a:solidFill>
                  <a:schemeClr val="tx1"/>
                </a:solidFill>
                <a:effectLst/>
                <a:latin typeface="+mn-lt"/>
                <a:ea typeface="+mn-ea"/>
                <a:cs typeface="+mn-cs"/>
              </a:rPr>
              <a:t>Det er ganske fantastisk! Så la oss snakke litt om selve innsamlingen. </a:t>
            </a: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Dere skal ha sponsorløp for å samle inn penger til fasteaksjonen. Det betyr at dere selv skal finne sponsorer som sponser dere med et valgfritt beløp eller et fast beløp for hver runde dere går, løper eller går på ski. </a:t>
            </a:r>
            <a:r>
              <a:rPr lang="nb-NO" sz="1200" b="1" i="0"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27</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352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Aller først sender dere en ferdig skrevet melding til de dere ønsker å spørre om å være sponsorer. Det kan være tanter, onkler, besteforeldre, naboer, faddere – ja, kanskje de som kommer i konfirmasjonen din? Vær kreativ!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2306209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Når du leter etter sponsorer, kan det være lurt å ha tenkt gjennom hvor mange runder du tror du kan klare å løpe innenfor den oppgitte 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Her er det viktig å være ærlig på hvor mange runder du faktisk tror du kommer til å gå, løpe eller gå på ski. Det kan jo være litt kjedelig hvis bestemor sponser deg med 100 kroner per runde, og du løper 10 runder, mens bestemor egentlig tenkte å sponse deg med 200 kroner totalt.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29</a:t>
            </a:fld>
            <a:endParaRPr lang="en-US"/>
          </a:p>
        </p:txBody>
      </p:sp>
    </p:spTree>
    <p:extLst>
      <p:ext uri="{BB962C8B-B14F-4D97-AF65-F5344CB8AC3E}">
        <p14:creationId xmlns:p14="http://schemas.microsoft.com/office/powerpoint/2010/main" val="358968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t>(Ikon: Kirke)</a:t>
            </a:r>
            <a:endParaRPr lang="nb-NO" i="0" dirty="0"/>
          </a:p>
          <a:p>
            <a:r>
              <a:rPr lang="nb-NO" dirty="0"/>
              <a:t>Hvorfor skal vi snakke om dette i dag? Jo, fordi vi som kirke har et </a:t>
            </a:r>
            <a:r>
              <a:rPr lang="nb-NO" b="0" i="1" dirty="0"/>
              <a:t>særlig</a:t>
            </a:r>
            <a:r>
              <a:rPr lang="nb-NO" dirty="0"/>
              <a:t> ansvar for de i verden som lider nød. Det er dette vi kaller diakoni. Diakoni er kirkens omsorgstjeneste, og uttrykkes gjennom nestekjærlighet, inkluderende fellesskap, engasjement for klimaet og kamp for rettferdighet. </a:t>
            </a:r>
            <a:endParaRPr lang="nb-NO" dirty="0">
              <a:cs typeface="Calibri"/>
            </a:endParaRPr>
          </a:p>
          <a:p>
            <a:r>
              <a:rPr lang="nb-NO" dirty="0"/>
              <a:t> </a:t>
            </a:r>
            <a:endParaRPr lang="nb-NO" dirty="0">
              <a:cs typeface="Calibri"/>
            </a:endParaRPr>
          </a:p>
          <a:p>
            <a:r>
              <a:rPr lang="nb-NO" b="1" i="0" dirty="0"/>
              <a:t>(Klikk til nytt ikon: Kirkens Nødhjelps logo)</a:t>
            </a:r>
            <a:br>
              <a:rPr lang="nb-NO" b="1" i="1" dirty="0">
                <a:cs typeface="+mn-lt"/>
              </a:rPr>
            </a:br>
            <a:r>
              <a:rPr lang="nb-NO" b="0" i="0" dirty="0"/>
              <a:t>Kirkens Nødhjelp jobber på oppdrag fra kirkene i Norge, og er kirkenes egen bistandsorganisasjon. Det betyr at dere på en måte eier Kirkens Nødhjelp. </a:t>
            </a:r>
            <a:endParaRPr lang="nb-NO" b="0" i="0" dirty="0">
              <a:cs typeface="Calibri"/>
            </a:endParaRPr>
          </a:p>
          <a:p>
            <a:r>
              <a:rPr lang="nb-NO" dirty="0"/>
              <a:t> </a:t>
            </a:r>
            <a:endParaRPr lang="nb-NO" dirty="0">
              <a:cs typeface="Calibri"/>
            </a:endParaRPr>
          </a:p>
          <a:p>
            <a:r>
              <a:rPr lang="nb-NO" dirty="0"/>
              <a:t>Kirkens Nødhjelp gir nødhjelp i krig og katastrofer over hele verden, men bidrar også til forandring gjennom langsiktige prosjekter for å skape varig utvikling. I dag skal vi se eksempler på noen av disse prosjektene. </a:t>
            </a:r>
            <a:endParaRPr lang="nb-NO" dirty="0">
              <a:cs typeface="Calibri"/>
            </a:endParaRPr>
          </a:p>
          <a:p>
            <a:r>
              <a:rPr lang="nb-NO" b="1" i="1" dirty="0"/>
              <a:t> </a:t>
            </a:r>
            <a:endParaRPr lang="nb-NO" dirty="0"/>
          </a:p>
          <a:p>
            <a:r>
              <a:rPr lang="nb-NO" b="1" i="0" dirty="0"/>
              <a:t>(Klikk til nytt ikon: Verden)</a:t>
            </a:r>
            <a:br>
              <a:rPr lang="nb-NO" b="1" i="1" dirty="0">
                <a:cs typeface="+mn-lt"/>
              </a:rPr>
            </a:br>
            <a:r>
              <a:rPr lang="nb-NO" b="0" i="0" dirty="0"/>
              <a:t>Kirkeårets fastetid, som vi nå er inne i, handler nettopp om å </a:t>
            </a:r>
            <a:r>
              <a:rPr lang="nb-NO" i="0" dirty="0"/>
              <a:t>rette blikket utover og se dem som lider nød. Se dem som er på flukt. Se dem som mangler mat og vann. </a:t>
            </a:r>
            <a:endParaRPr lang="nb-NO" i="0" dirty="0">
              <a:cs typeface="Calibri"/>
            </a:endParaRPr>
          </a:p>
          <a:p>
            <a:r>
              <a:rPr lang="nb-NO" dirty="0"/>
              <a:t> </a:t>
            </a:r>
            <a:endParaRPr lang="nb-NO" dirty="0">
              <a:cs typeface="Calibri"/>
            </a:endParaRPr>
          </a:p>
          <a:p>
            <a:r>
              <a:rPr lang="nb-NO" b="1" i="0" dirty="0"/>
              <a:t>(Klikk til nytt ikon: Mennesker)</a:t>
            </a:r>
            <a:br>
              <a:rPr lang="nb-NO" b="1" i="1" dirty="0">
                <a:cs typeface="+mn-lt"/>
              </a:rPr>
            </a:br>
            <a:r>
              <a:rPr lang="nb-NO" dirty="0"/>
              <a:t>Fastetiden kan inspirere oss til å gjøre noe for andre. Og her kommer DU inn. For nå er det </a:t>
            </a:r>
            <a:r>
              <a:rPr lang="nb-NO" i="1" dirty="0"/>
              <a:t>vår</a:t>
            </a:r>
            <a:r>
              <a:rPr lang="nb-NO" dirty="0"/>
              <a:t> tur til å redde og forandre liv.</a:t>
            </a:r>
            <a:endParaRPr lang="nb-NO" dirty="0">
              <a:cs typeface="Calibri"/>
            </a:endParaRPr>
          </a:p>
          <a:p>
            <a:r>
              <a:rPr lang="nb-NO" dirty="0"/>
              <a:t> </a:t>
            </a:r>
            <a:endParaRPr lang="nb-NO" dirty="0">
              <a:cs typeface="Calibri"/>
            </a:endParaRPr>
          </a:p>
          <a:p>
            <a:r>
              <a:rPr lang="nb-NO" b="1" i="0" dirty="0"/>
              <a:t>(Klikk til nytt ikon: Fastebøsse) </a:t>
            </a:r>
            <a:endParaRPr lang="nb-NO" i="0" dirty="0"/>
          </a:p>
          <a:p>
            <a:r>
              <a:rPr lang="nb-NO" dirty="0"/>
              <a:t>Og hvordan kan vi gjøre det? Jo, blant annet ved å delta i Kirkens Nødhjelps fasteaksjon 06. – 08. april. </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a:t>
            </a:fld>
            <a:endParaRPr lang="nb-NO"/>
          </a:p>
        </p:txBody>
      </p:sp>
    </p:spTree>
    <p:extLst>
      <p:ext uri="{BB962C8B-B14F-4D97-AF65-F5344CB8AC3E}">
        <p14:creationId xmlns:p14="http://schemas.microsoft.com/office/powerpoint/2010/main" val="68993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Sponsorene dine registreres. Og så gjenstår det å gå, løpe eller gå på ski så mange runder du klarer på den oppsatte tiden. Hver runde teller. Og for hver runde du løper, samler du inn mer penger til fasteaksjonen.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30</a:t>
            </a:fld>
            <a:endParaRPr lang="en-US"/>
          </a:p>
        </p:txBody>
      </p:sp>
    </p:spTree>
    <p:extLst>
      <p:ext uri="{BB962C8B-B14F-4D97-AF65-F5344CB8AC3E}">
        <p14:creationId xmlns:p14="http://schemas.microsoft.com/office/powerpoint/2010/main" val="1890047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Når løpet er ferdig, og rundene registrert, sender du melding til sponsorene dine og forteller hvordan det gikk</a:t>
            </a:r>
            <a:r>
              <a:rPr lang="nb-NO" sz="1200" kern="1200">
                <a:solidFill>
                  <a:schemeClr val="tx1"/>
                </a:solidFill>
                <a:effectLst/>
                <a:latin typeface="+mn-lt"/>
                <a:ea typeface="+mn-ea"/>
                <a:cs typeface="+mn-cs"/>
              </a:rPr>
              <a:t>. Hver </a:t>
            </a:r>
            <a:r>
              <a:rPr lang="nb-NO" sz="1200" kern="1200" dirty="0">
                <a:solidFill>
                  <a:schemeClr val="tx1"/>
                </a:solidFill>
                <a:effectLst/>
                <a:latin typeface="+mn-lt"/>
                <a:ea typeface="+mn-ea"/>
                <a:cs typeface="+mn-cs"/>
              </a:rPr>
              <a:t>sponsor får da vite hvor mye de skal betale inn – og hvordan de skal gjøre det.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baseline="0" dirty="0"/>
              <a:t>(Klikk for neste slide)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nb-NO"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31</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3802879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CD3E-24C7-2BD6-ECCD-C71D61FDD1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29A1DD3-5523-8506-56CC-DBF74A1BCC7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477801C-06CA-5D41-D783-BA9E33CE57B9}"/>
              </a:ext>
            </a:extLst>
          </p:cNvPr>
          <p:cNvSpPr>
            <a:spLocks noGrp="1"/>
          </p:cNvSpPr>
          <p:nvPr>
            <p:ph type="body" idx="1"/>
          </p:nvPr>
        </p:nvSpPr>
        <p:spPr/>
        <p:txBody>
          <a:bodyPr/>
          <a:lstStyle/>
          <a:p>
            <a:r>
              <a:rPr lang="nb-NO" dirty="0"/>
              <a:t>Pengene dere samler inn i løpet av fasteaksjonen går jo blant annet til å skaffe rent vann til mennesker som i dag ikke har det, og det må dere gjerne fortelle de som spør. Kirkens Nødhjelps sitt arbeid omfatter derimot mye mer enn det... </a:t>
            </a:r>
            <a:r>
              <a:rPr lang="nb-NO" b="1" dirty="0"/>
              <a:t>(Trykk til neste slide)</a:t>
            </a:r>
          </a:p>
        </p:txBody>
      </p:sp>
      <p:sp>
        <p:nvSpPr>
          <p:cNvPr id="4" name="Plassholder for lysbildenummer 3">
            <a:extLst>
              <a:ext uri="{FF2B5EF4-FFF2-40B4-BE49-F238E27FC236}">
                <a16:creationId xmlns:a16="http://schemas.microsoft.com/office/drawing/2014/main" id="{36AB6022-2448-6F60-FB07-C76923BEBAF0}"/>
              </a:ext>
            </a:extLst>
          </p:cNvPr>
          <p:cNvSpPr>
            <a:spLocks noGrp="1"/>
          </p:cNvSpPr>
          <p:nvPr>
            <p:ph type="sldNum" sz="quarter" idx="5"/>
          </p:nvPr>
        </p:nvSpPr>
        <p:spPr/>
        <p:txBody>
          <a:bodyPr/>
          <a:lstStyle/>
          <a:p>
            <a:fld id="{86DBB170-65B6-4A16-9471-937CDBAE593B}" type="slidenum">
              <a:rPr lang="en-US" smtClean="0"/>
              <a:t>32</a:t>
            </a:fld>
            <a:endParaRPr lang="en-US"/>
          </a:p>
        </p:txBody>
      </p:sp>
    </p:spTree>
    <p:extLst>
      <p:ext uri="{BB962C8B-B14F-4D97-AF65-F5344CB8AC3E}">
        <p14:creationId xmlns:p14="http://schemas.microsoft.com/office/powerpoint/2010/main" val="31144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...Kirkens Nødhjelp gir nødhjelp i krig og katastrofer, og er blant annet tilstede på Gaza og i Ukraina. Kirkens Nødhjelp ga også livreddende hjelp da jordskjelvet rammet Syria og Tyrkia i 2023. </a:t>
            </a:r>
          </a:p>
          <a:p>
            <a:r>
              <a:rPr lang="nb-NO" dirty="0"/>
              <a:t> </a:t>
            </a:r>
            <a:endParaRPr lang="nb-NO" dirty="0">
              <a:cs typeface="Calibri"/>
            </a:endParaRPr>
          </a:p>
          <a:p>
            <a:r>
              <a:rPr lang="nb-NO" dirty="0"/>
              <a:t>På bildet ser vi en søskenflokk som henter hygienepakke og </a:t>
            </a:r>
            <a:r>
              <a:rPr lang="nb-NO" dirty="0" err="1"/>
              <a:t>vanndunker</a:t>
            </a:r>
            <a:r>
              <a:rPr lang="nb-NO" dirty="0"/>
              <a:t> på en skole i Syria. Rent vann og god hygiene er livsviktig når katastrofen rammer, og forhindrer at sykdom sprer seg. </a:t>
            </a:r>
            <a:endParaRPr lang="nb-NO" dirty="0">
              <a:cs typeface="Calibri"/>
            </a:endParaRPr>
          </a:p>
          <a:p>
            <a:r>
              <a:rPr lang="nb-NO" dirty="0"/>
              <a:t> </a:t>
            </a:r>
            <a:endParaRPr lang="nb-NO" dirty="0">
              <a:cs typeface="Calibri"/>
            </a:endParaRPr>
          </a:p>
          <a:p>
            <a:r>
              <a:rPr lang="nb-NO" dirty="0"/>
              <a:t>Fattigdom handler gjerne om mangel på muligheter. Kirkens Nødhjelp bidrar derfor til å forandre liv på sikt. </a:t>
            </a:r>
          </a:p>
          <a:p>
            <a:r>
              <a:rPr lang="nb-NO" b="1" dirty="0"/>
              <a:t>(Trykk til neste slide)</a:t>
            </a:r>
            <a:endParaRPr lang="nb-NO" dirty="0">
              <a:cs typeface="Calibri"/>
            </a:endParaRPr>
          </a:p>
          <a:p>
            <a:endParaRPr lang="nb-NO"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33</a:t>
            </a:fld>
            <a:endParaRPr lang="en-US"/>
          </a:p>
        </p:txBody>
      </p:sp>
    </p:spTree>
    <p:extLst>
      <p:ext uri="{BB962C8B-B14F-4D97-AF65-F5344CB8AC3E}">
        <p14:creationId xmlns:p14="http://schemas.microsoft.com/office/powerpoint/2010/main" val="4044446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mennesker har kjent på følelsen av å være liten og betydningsløs i den store verden. Det er helt naturlig. </a:t>
            </a:r>
          </a:p>
          <a:p>
            <a:endParaRPr lang="nb-NO" dirty="0"/>
          </a:p>
          <a:p>
            <a:r>
              <a:rPr lang="nb-NO" dirty="0"/>
              <a:t>Men fasteaksjonen er et bevis på at din innsats betyr noe. </a:t>
            </a:r>
            <a:r>
              <a:rPr lang="nb-NO" sz="12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 fjor samlet vi inn over 35 millioner. Det tilsvarer det det koster å gi 120 000 mennesker tilgang til rent vann livet ut. Dette klarte vi takket være innsatsen til hver enkelt som deltok i fasteaksjonen. </a:t>
            </a:r>
            <a:r>
              <a:rPr lang="nb-NO" dirty="0"/>
              <a:t>Din innsats teller!</a:t>
            </a:r>
          </a:p>
          <a:p>
            <a:r>
              <a:rPr lang="nb-NO" b="1"/>
              <a:t>(Trykk)</a:t>
            </a:r>
            <a:endParaRPr lang="nb-NO" b="1"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34</a:t>
            </a:fld>
            <a:endParaRPr lang="nb-NO"/>
          </a:p>
        </p:txBody>
      </p:sp>
    </p:spTree>
    <p:extLst>
      <p:ext uri="{BB962C8B-B14F-4D97-AF65-F5344CB8AC3E}">
        <p14:creationId xmlns:p14="http://schemas.microsoft.com/office/powerpoint/2010/main" val="2924711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hvis du får lyst til å gjøre enda mer, så kan du det gjennom Kirkens Nødhjelps egen ungdomsorganisasjon </a:t>
            </a:r>
            <a:r>
              <a:rPr lang="nb-NO" dirty="0" err="1"/>
              <a:t>Changemaker</a:t>
            </a:r>
            <a:r>
              <a:rPr lang="nb-NO" dirty="0"/>
              <a:t>. Der vil du møte andre i alderen 13 – 30 år som også har lyst til å aktivt gjøre mer for andre og verden til et bedre sted.</a:t>
            </a:r>
          </a:p>
          <a:p>
            <a:r>
              <a:rPr lang="nb-NO" dirty="0"/>
              <a:t>Sjekk ut nettstedet </a:t>
            </a:r>
            <a:r>
              <a:rPr lang="nb-NO" dirty="0" err="1"/>
              <a:t>changemaker.no</a:t>
            </a:r>
            <a:r>
              <a:rPr lang="nb-NO" dirty="0"/>
              <a:t> om du ble litt nysgjerrig. </a:t>
            </a:r>
          </a:p>
          <a:p>
            <a:endParaRPr lang="nb-NO" dirty="0"/>
          </a:p>
          <a:p>
            <a:r>
              <a:rPr lang="nb-NO" dirty="0"/>
              <a:t>Men nå skal vi avslutte med en liten... </a:t>
            </a:r>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35</a:t>
            </a:fld>
            <a:endParaRPr lang="nb-NO"/>
          </a:p>
        </p:txBody>
      </p:sp>
    </p:spTree>
    <p:extLst>
      <p:ext uri="{BB962C8B-B14F-4D97-AF65-F5344CB8AC3E}">
        <p14:creationId xmlns:p14="http://schemas.microsoft.com/office/powerpoint/2010/main" val="455582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5C4D-E9BB-CDC5-948F-450A5BE5FA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5686D60-FFB8-BD90-F7DA-12870B38CC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C568427-CBDD-BC08-7EA7-B6D57C5265D5}"/>
              </a:ext>
            </a:extLst>
          </p:cNvPr>
          <p:cNvSpPr>
            <a:spLocks noGrp="1"/>
          </p:cNvSpPr>
          <p:nvPr>
            <p:ph type="body" idx="1"/>
          </p:nvPr>
        </p:nvSpPr>
        <p:spPr/>
        <p:txBody>
          <a:bodyPr/>
          <a:lstStyle/>
          <a:p>
            <a:r>
              <a:rPr lang="nb-NO" dirty="0"/>
              <a:t>...Quiz / Spørrekonkurranse!</a:t>
            </a:r>
          </a:p>
          <a:p>
            <a:endParaRPr lang="nb-NO" dirty="0"/>
          </a:p>
          <a:p>
            <a:r>
              <a:rPr lang="nb-NO" dirty="0"/>
              <a:t>Hvor mye av denne viktige informasjonen har dere egentlig fått med dere? </a:t>
            </a:r>
          </a:p>
          <a:p>
            <a:r>
              <a:rPr lang="nb-NO" dirty="0"/>
              <a:t>Dere skal selvsagt få hjelp av hverandre, så vi deler inn i lag </a:t>
            </a:r>
          </a:p>
          <a:p>
            <a:endParaRPr lang="nb-NO" b="1" dirty="0"/>
          </a:p>
          <a:p>
            <a:r>
              <a:rPr lang="nb-NO" b="1" dirty="0"/>
              <a:t>(Del inn i lag)</a:t>
            </a:r>
          </a:p>
          <a:p>
            <a:endParaRPr lang="nb-NO" b="1" dirty="0"/>
          </a:p>
          <a:p>
            <a:r>
              <a:rPr lang="nb-NO" b="1" dirty="0"/>
              <a:t>(Trykk for å få opp første quiz-side)</a:t>
            </a:r>
          </a:p>
        </p:txBody>
      </p:sp>
      <p:sp>
        <p:nvSpPr>
          <p:cNvPr id="4" name="Plassholder for lysbildenummer 3">
            <a:extLst>
              <a:ext uri="{FF2B5EF4-FFF2-40B4-BE49-F238E27FC236}">
                <a16:creationId xmlns:a16="http://schemas.microsoft.com/office/drawing/2014/main" id="{392723F5-2363-2BB7-6656-41E45DFD785C}"/>
              </a:ext>
            </a:extLst>
          </p:cNvPr>
          <p:cNvSpPr>
            <a:spLocks noGrp="1"/>
          </p:cNvSpPr>
          <p:nvPr>
            <p:ph type="sldNum" sz="quarter" idx="5"/>
          </p:nvPr>
        </p:nvSpPr>
        <p:spPr/>
        <p:txBody>
          <a:bodyPr/>
          <a:lstStyle/>
          <a:p>
            <a:fld id="{671B1932-E3E6-774B-A3E0-70A06A08EC3D}" type="slidenum">
              <a:rPr lang="nb-NO" smtClean="0"/>
              <a:t>36</a:t>
            </a:fld>
            <a:endParaRPr lang="nb-NO"/>
          </a:p>
        </p:txBody>
      </p:sp>
    </p:spTree>
    <p:extLst>
      <p:ext uri="{BB962C8B-B14F-4D97-AF65-F5344CB8AC3E}">
        <p14:creationId xmlns:p14="http://schemas.microsoft.com/office/powerpoint/2010/main" val="3957082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B7D57-8CB7-D459-9BB5-509E7D2A485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D23FCE-5A3A-100B-0CD9-BC84FA43D90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F796039-FE14-A009-D136-CF493C586C60}"/>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a:p>
            <a:endParaRPr lang="nb-NO" b="1" dirty="0"/>
          </a:p>
          <a:p>
            <a:endParaRPr lang="nb-NO" b="1" dirty="0"/>
          </a:p>
        </p:txBody>
      </p:sp>
      <p:sp>
        <p:nvSpPr>
          <p:cNvPr id="4" name="Plassholder for lysbildenummer 3">
            <a:extLst>
              <a:ext uri="{FF2B5EF4-FFF2-40B4-BE49-F238E27FC236}">
                <a16:creationId xmlns:a16="http://schemas.microsoft.com/office/drawing/2014/main" id="{017A1E21-3C25-2FFB-DFFA-D7802552B181}"/>
              </a:ext>
            </a:extLst>
          </p:cNvPr>
          <p:cNvSpPr>
            <a:spLocks noGrp="1"/>
          </p:cNvSpPr>
          <p:nvPr>
            <p:ph type="sldNum" sz="quarter" idx="5"/>
          </p:nvPr>
        </p:nvSpPr>
        <p:spPr/>
        <p:txBody>
          <a:bodyPr/>
          <a:lstStyle/>
          <a:p>
            <a:fld id="{671B1932-E3E6-774B-A3E0-70A06A08EC3D}" type="slidenum">
              <a:rPr lang="nb-NO" smtClean="0"/>
              <a:t>37</a:t>
            </a:fld>
            <a:endParaRPr lang="nb-NO"/>
          </a:p>
        </p:txBody>
      </p:sp>
    </p:spTree>
    <p:extLst>
      <p:ext uri="{BB962C8B-B14F-4D97-AF65-F5344CB8AC3E}">
        <p14:creationId xmlns:p14="http://schemas.microsoft.com/office/powerpoint/2010/main" val="1498078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EC29-7FD4-E26D-3F9D-6265CEB0766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75FC00A-210B-F556-3334-772B61E85DA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BCB9C70-3EC8-C967-A76D-8FE691198DC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DA94668-469B-C7DC-8446-F98A77EED69C}"/>
              </a:ext>
            </a:extLst>
          </p:cNvPr>
          <p:cNvSpPr>
            <a:spLocks noGrp="1"/>
          </p:cNvSpPr>
          <p:nvPr>
            <p:ph type="sldNum" sz="quarter" idx="5"/>
          </p:nvPr>
        </p:nvSpPr>
        <p:spPr/>
        <p:txBody>
          <a:bodyPr/>
          <a:lstStyle/>
          <a:p>
            <a:fld id="{671B1932-E3E6-774B-A3E0-70A06A08EC3D}" type="slidenum">
              <a:rPr lang="nb-NO" smtClean="0"/>
              <a:t>38</a:t>
            </a:fld>
            <a:endParaRPr lang="nb-NO"/>
          </a:p>
        </p:txBody>
      </p:sp>
    </p:spTree>
    <p:extLst>
      <p:ext uri="{BB962C8B-B14F-4D97-AF65-F5344CB8AC3E}">
        <p14:creationId xmlns:p14="http://schemas.microsoft.com/office/powerpoint/2010/main" val="2097444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92CD-0CFF-8745-2590-F5C4CB6885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7B065F-52B5-73D8-5952-4970A1189F0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A7E6192-A94B-4F83-C48B-BAB9CBA0240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7894DDB8-84C9-CF3E-8CC5-686E354F230C}"/>
              </a:ext>
            </a:extLst>
          </p:cNvPr>
          <p:cNvSpPr>
            <a:spLocks noGrp="1"/>
          </p:cNvSpPr>
          <p:nvPr>
            <p:ph type="sldNum" sz="quarter" idx="5"/>
          </p:nvPr>
        </p:nvSpPr>
        <p:spPr/>
        <p:txBody>
          <a:bodyPr/>
          <a:lstStyle/>
          <a:p>
            <a:fld id="{671B1932-E3E6-774B-A3E0-70A06A08EC3D}" type="slidenum">
              <a:rPr lang="nb-NO" smtClean="0"/>
              <a:t>39</a:t>
            </a:fld>
            <a:endParaRPr lang="nb-NO"/>
          </a:p>
        </p:txBody>
      </p:sp>
    </p:spTree>
    <p:extLst>
      <p:ext uri="{BB962C8B-B14F-4D97-AF65-F5344CB8AC3E}">
        <p14:creationId xmlns:p14="http://schemas.microsoft.com/office/powerpoint/2010/main" val="163946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5954-9F1F-D557-D497-382D3106CE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FB4068F-3270-251D-67BC-91EF86E5727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3584977-B566-8C08-5D23-30649783F740}"/>
              </a:ext>
            </a:extLst>
          </p:cNvPr>
          <p:cNvSpPr>
            <a:spLocks noGrp="1"/>
          </p:cNvSpPr>
          <p:nvPr>
            <p:ph type="body" idx="1"/>
          </p:nvPr>
        </p:nvSpPr>
        <p:spPr/>
        <p:txBody>
          <a:bodyPr/>
          <a:lstStyle/>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Vi skal starte med et lite tankeeksperiment. </a:t>
            </a:r>
          </a:p>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Tenk at du er en avatar i spillet... </a:t>
            </a:r>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a:t>
            </a:r>
          </a:p>
          <a:p>
            <a:r>
              <a:rPr lang="nb-NO" sz="1200" dirty="0" err="1">
                <a:effectLst/>
                <a:highlight>
                  <a:srgbClr val="00FFFF"/>
                </a:highlight>
                <a:latin typeface="Aptos" panose="020B0004020202020204" pitchFamily="34" charset="0"/>
                <a:ea typeface="Aptos" panose="020B0004020202020204" pitchFamily="34" charset="0"/>
                <a:cs typeface="Times New Roman" panose="02020603050405020304" pitchFamily="18" charset="0"/>
              </a:rPr>
              <a:t>LifeBuilder</a:t>
            </a:r>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a:t>
            </a:r>
          </a:p>
          <a:p>
            <a:endPar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fra replikkene til avataren som dukker opp):</a:t>
            </a:r>
            <a:endParaRPr lang="nb-NO" b="1" dirty="0"/>
          </a:p>
          <a:p>
            <a:endParaRPr lang="nb-NO" dirty="0"/>
          </a:p>
        </p:txBody>
      </p:sp>
      <p:sp>
        <p:nvSpPr>
          <p:cNvPr id="4" name="Plassholder for lysbildenummer 3">
            <a:extLst>
              <a:ext uri="{FF2B5EF4-FFF2-40B4-BE49-F238E27FC236}">
                <a16:creationId xmlns:a16="http://schemas.microsoft.com/office/drawing/2014/main" id="{EEABE264-2013-74C9-2499-5961E0E468E2}"/>
              </a:ext>
            </a:extLst>
          </p:cNvPr>
          <p:cNvSpPr>
            <a:spLocks noGrp="1"/>
          </p:cNvSpPr>
          <p:nvPr>
            <p:ph type="sldNum" sz="quarter" idx="5"/>
          </p:nvPr>
        </p:nvSpPr>
        <p:spPr/>
        <p:txBody>
          <a:bodyPr/>
          <a:lstStyle/>
          <a:p>
            <a:fld id="{671B1932-E3E6-774B-A3E0-70A06A08EC3D}" type="slidenum">
              <a:rPr lang="nb-NO" smtClean="0"/>
              <a:t>4</a:t>
            </a:fld>
            <a:endParaRPr lang="nb-NO"/>
          </a:p>
        </p:txBody>
      </p:sp>
    </p:spTree>
    <p:extLst>
      <p:ext uri="{BB962C8B-B14F-4D97-AF65-F5344CB8AC3E}">
        <p14:creationId xmlns:p14="http://schemas.microsoft.com/office/powerpoint/2010/main" val="219016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C5C0-CD37-AFBC-B632-64DEBC16F2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C31E252-738A-0C12-2F7F-3303AD1CEC4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075F082-6AAF-6CE1-6E01-0D41AB3B4B73}"/>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1D0E869D-873A-CC2C-C4EC-C42641B38453}"/>
              </a:ext>
            </a:extLst>
          </p:cNvPr>
          <p:cNvSpPr>
            <a:spLocks noGrp="1"/>
          </p:cNvSpPr>
          <p:nvPr>
            <p:ph type="sldNum" sz="quarter" idx="5"/>
          </p:nvPr>
        </p:nvSpPr>
        <p:spPr/>
        <p:txBody>
          <a:bodyPr/>
          <a:lstStyle/>
          <a:p>
            <a:fld id="{671B1932-E3E6-774B-A3E0-70A06A08EC3D}" type="slidenum">
              <a:rPr lang="nb-NO" smtClean="0"/>
              <a:t>40</a:t>
            </a:fld>
            <a:endParaRPr lang="nb-NO"/>
          </a:p>
        </p:txBody>
      </p:sp>
    </p:spTree>
    <p:extLst>
      <p:ext uri="{BB962C8B-B14F-4D97-AF65-F5344CB8AC3E}">
        <p14:creationId xmlns:p14="http://schemas.microsoft.com/office/powerpoint/2010/main" val="2186189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3B48-8601-ADCC-9C01-66A8F90B89B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4F81C42-0BE3-627A-70D4-104F631D61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3BCEAD0-4940-0C7C-BDED-85EDE4680E1D}"/>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5317156-0C84-AAE5-4CA4-7BC396E0A00C}"/>
              </a:ext>
            </a:extLst>
          </p:cNvPr>
          <p:cNvSpPr>
            <a:spLocks noGrp="1"/>
          </p:cNvSpPr>
          <p:nvPr>
            <p:ph type="sldNum" sz="quarter" idx="5"/>
          </p:nvPr>
        </p:nvSpPr>
        <p:spPr/>
        <p:txBody>
          <a:bodyPr/>
          <a:lstStyle/>
          <a:p>
            <a:fld id="{671B1932-E3E6-774B-A3E0-70A06A08EC3D}" type="slidenum">
              <a:rPr lang="nb-NO" smtClean="0"/>
              <a:t>41</a:t>
            </a:fld>
            <a:endParaRPr lang="nb-NO"/>
          </a:p>
        </p:txBody>
      </p:sp>
    </p:spTree>
    <p:extLst>
      <p:ext uri="{BB962C8B-B14F-4D97-AF65-F5344CB8AC3E}">
        <p14:creationId xmlns:p14="http://schemas.microsoft.com/office/powerpoint/2010/main" val="3348305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90A7-8396-44EE-3043-18F06C8CC2D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04E80AC-DBDA-AB2D-F7D9-418F9D5E04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1C6C15E-977A-AA19-B589-48257B7CD058}"/>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4EA1BCD2-A5FB-9E2E-4E20-8B71072C5655}"/>
              </a:ext>
            </a:extLst>
          </p:cNvPr>
          <p:cNvSpPr>
            <a:spLocks noGrp="1"/>
          </p:cNvSpPr>
          <p:nvPr>
            <p:ph type="sldNum" sz="quarter" idx="5"/>
          </p:nvPr>
        </p:nvSpPr>
        <p:spPr/>
        <p:txBody>
          <a:bodyPr/>
          <a:lstStyle/>
          <a:p>
            <a:fld id="{671B1932-E3E6-774B-A3E0-70A06A08EC3D}" type="slidenum">
              <a:rPr lang="nb-NO" smtClean="0"/>
              <a:t>42</a:t>
            </a:fld>
            <a:endParaRPr lang="nb-NO"/>
          </a:p>
        </p:txBody>
      </p:sp>
    </p:spTree>
    <p:extLst>
      <p:ext uri="{BB962C8B-B14F-4D97-AF65-F5344CB8AC3E}">
        <p14:creationId xmlns:p14="http://schemas.microsoft.com/office/powerpoint/2010/main" val="20178275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C080-7485-8D2C-B7EF-107BC5FD53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198A144-CBAC-B4EF-33BE-425A1932B0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561E9DE-BDE4-8EEA-F4AA-CC2F29B7BA76}"/>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5074FC5E-3ADF-BACB-6087-1728A8CA208F}"/>
              </a:ext>
            </a:extLst>
          </p:cNvPr>
          <p:cNvSpPr>
            <a:spLocks noGrp="1"/>
          </p:cNvSpPr>
          <p:nvPr>
            <p:ph type="sldNum" sz="quarter" idx="5"/>
          </p:nvPr>
        </p:nvSpPr>
        <p:spPr/>
        <p:txBody>
          <a:bodyPr/>
          <a:lstStyle/>
          <a:p>
            <a:fld id="{671B1932-E3E6-774B-A3E0-70A06A08EC3D}" type="slidenum">
              <a:rPr lang="nb-NO" smtClean="0"/>
              <a:t>43</a:t>
            </a:fld>
            <a:endParaRPr lang="nb-NO"/>
          </a:p>
        </p:txBody>
      </p:sp>
    </p:spTree>
    <p:extLst>
      <p:ext uri="{BB962C8B-B14F-4D97-AF65-F5344CB8AC3E}">
        <p14:creationId xmlns:p14="http://schemas.microsoft.com/office/powerpoint/2010/main" val="1763575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3DEF2-1C8A-7068-883B-C7718456EC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0A1521-BC6E-7810-3111-4DF237A0301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0985525-CB8D-3951-93DC-FC2A2C6AFF8C}"/>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06696F97-9D54-6166-D353-9BE9C8AA1774}"/>
              </a:ext>
            </a:extLst>
          </p:cNvPr>
          <p:cNvSpPr>
            <a:spLocks noGrp="1"/>
          </p:cNvSpPr>
          <p:nvPr>
            <p:ph type="sldNum" sz="quarter" idx="5"/>
          </p:nvPr>
        </p:nvSpPr>
        <p:spPr/>
        <p:txBody>
          <a:bodyPr/>
          <a:lstStyle/>
          <a:p>
            <a:fld id="{671B1932-E3E6-774B-A3E0-70A06A08EC3D}" type="slidenum">
              <a:rPr lang="nb-NO" smtClean="0"/>
              <a:t>44</a:t>
            </a:fld>
            <a:endParaRPr lang="nb-NO"/>
          </a:p>
        </p:txBody>
      </p:sp>
    </p:spTree>
    <p:extLst>
      <p:ext uri="{BB962C8B-B14F-4D97-AF65-F5344CB8AC3E}">
        <p14:creationId xmlns:p14="http://schemas.microsoft.com/office/powerpoint/2010/main" val="2004988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227F-0E85-F8BB-0310-412EA67832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D5C09D2-F0E2-17C8-FC78-44A9C4B7ACE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9EB7733-25BA-4D8D-47F6-AF17C6C9DA0B}"/>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775FC9B-C314-FDC8-2E83-636B8D326102}"/>
              </a:ext>
            </a:extLst>
          </p:cNvPr>
          <p:cNvSpPr>
            <a:spLocks noGrp="1"/>
          </p:cNvSpPr>
          <p:nvPr>
            <p:ph type="sldNum" sz="quarter" idx="5"/>
          </p:nvPr>
        </p:nvSpPr>
        <p:spPr/>
        <p:txBody>
          <a:bodyPr/>
          <a:lstStyle/>
          <a:p>
            <a:fld id="{671B1932-E3E6-774B-A3E0-70A06A08EC3D}" type="slidenum">
              <a:rPr lang="nb-NO" smtClean="0"/>
              <a:t>45</a:t>
            </a:fld>
            <a:endParaRPr lang="nb-NO"/>
          </a:p>
        </p:txBody>
      </p:sp>
    </p:spTree>
    <p:extLst>
      <p:ext uri="{BB962C8B-B14F-4D97-AF65-F5344CB8AC3E}">
        <p14:creationId xmlns:p14="http://schemas.microsoft.com/office/powerpoint/2010/main" val="34687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56DE-7778-1675-AEC8-E31E695ACF6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CA5D7D-DF36-ECF9-5A78-3707059F0C3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C00035D-E922-630F-CB4A-B930B7666E35}"/>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9CF0FCF8-5D9A-E0BB-A812-6CBB5FFDCD03}"/>
              </a:ext>
            </a:extLst>
          </p:cNvPr>
          <p:cNvSpPr>
            <a:spLocks noGrp="1"/>
          </p:cNvSpPr>
          <p:nvPr>
            <p:ph type="sldNum" sz="quarter" idx="5"/>
          </p:nvPr>
        </p:nvSpPr>
        <p:spPr/>
        <p:txBody>
          <a:bodyPr/>
          <a:lstStyle/>
          <a:p>
            <a:fld id="{671B1932-E3E6-774B-A3E0-70A06A08EC3D}" type="slidenum">
              <a:rPr lang="nb-NO" smtClean="0"/>
              <a:t>46</a:t>
            </a:fld>
            <a:endParaRPr lang="nb-NO"/>
          </a:p>
        </p:txBody>
      </p:sp>
    </p:spTree>
    <p:extLst>
      <p:ext uri="{BB962C8B-B14F-4D97-AF65-F5344CB8AC3E}">
        <p14:creationId xmlns:p14="http://schemas.microsoft.com/office/powerpoint/2010/main" val="3573773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AD3A-11EB-114A-C438-2159FC7FB03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EDD5699-1E47-5DA6-5855-B248F56A7A9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963C5E2-BBA5-F296-C522-A7FEB6711CC1}"/>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5564DF4-0AA5-D3CA-270B-A3D8E1D87A88}"/>
              </a:ext>
            </a:extLst>
          </p:cNvPr>
          <p:cNvSpPr>
            <a:spLocks noGrp="1"/>
          </p:cNvSpPr>
          <p:nvPr>
            <p:ph type="sldNum" sz="quarter" idx="5"/>
          </p:nvPr>
        </p:nvSpPr>
        <p:spPr/>
        <p:txBody>
          <a:bodyPr/>
          <a:lstStyle/>
          <a:p>
            <a:fld id="{671B1932-E3E6-774B-A3E0-70A06A08EC3D}" type="slidenum">
              <a:rPr lang="nb-NO" smtClean="0"/>
              <a:t>47</a:t>
            </a:fld>
            <a:endParaRPr lang="nb-NO"/>
          </a:p>
        </p:txBody>
      </p:sp>
    </p:spTree>
    <p:extLst>
      <p:ext uri="{BB962C8B-B14F-4D97-AF65-F5344CB8AC3E}">
        <p14:creationId xmlns:p14="http://schemas.microsoft.com/office/powerpoint/2010/main" val="7246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kern="1200" dirty="0">
                <a:solidFill>
                  <a:schemeClr val="tx1"/>
                </a:solidFill>
                <a:effectLst/>
                <a:latin typeface="+mn-lt"/>
                <a:ea typeface="+mn-ea"/>
                <a:cs typeface="+mn-cs"/>
              </a:rPr>
              <a:t>(Avslutning)</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Vi har nå sett noen </a:t>
            </a:r>
            <a:r>
              <a:rPr lang="nb-NO" sz="1200" b="0" i="1" kern="1200" dirty="0">
                <a:solidFill>
                  <a:schemeClr val="tx1"/>
                </a:solidFill>
                <a:effectLst/>
                <a:latin typeface="+mn-lt"/>
                <a:ea typeface="+mn-ea"/>
                <a:cs typeface="+mn-cs"/>
              </a:rPr>
              <a:t>eksempler</a:t>
            </a:r>
            <a:r>
              <a:rPr lang="nb-NO" sz="1200" kern="1200" dirty="0">
                <a:solidFill>
                  <a:schemeClr val="tx1"/>
                </a:solidFill>
                <a:effectLst/>
                <a:latin typeface="+mn-lt"/>
                <a:ea typeface="+mn-ea"/>
                <a:cs typeface="+mn-cs"/>
              </a:rPr>
              <a:t> på hvordan Kirkens Nødhjelp arbeider. I fasteaksjonen samler dere inn penger til </a:t>
            </a:r>
            <a:r>
              <a:rPr lang="nb-NO" sz="1200" b="0" i="1" kern="1200" dirty="0">
                <a:solidFill>
                  <a:schemeClr val="tx1"/>
                </a:solidFill>
                <a:effectLst/>
                <a:latin typeface="+mn-lt"/>
                <a:ea typeface="+mn-ea"/>
                <a:cs typeface="+mn-cs"/>
              </a:rPr>
              <a:t>alt </a:t>
            </a:r>
            <a:r>
              <a:rPr lang="nb-NO" sz="1200" kern="1200" dirty="0">
                <a:solidFill>
                  <a:schemeClr val="tx1"/>
                </a:solidFill>
                <a:effectLst/>
                <a:latin typeface="+mn-lt"/>
                <a:ea typeface="+mn-ea"/>
                <a:cs typeface="+mn-cs"/>
              </a:rPr>
              <a:t>Kirkens Nødhjelps arbeid, og pengene brukes der de til enhver tid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a:t>
            </a:r>
            <a:r>
              <a:rPr lang="nb-NO" sz="1200" kern="1200">
                <a:solidFill>
                  <a:schemeClr val="tx1"/>
                </a:solidFill>
                <a:effectLst/>
                <a:latin typeface="+mn-lt"/>
                <a:ea typeface="+mn-ea"/>
                <a:cs typeface="+mn-cs"/>
              </a:rPr>
              <a:t>for fasteaksjonen</a:t>
            </a:r>
            <a:r>
              <a:rPr lang="nb-NO" sz="1200" kern="1200" dirty="0">
                <a:solidFill>
                  <a:schemeClr val="tx1"/>
                </a:solidFill>
                <a:effectLst/>
                <a:latin typeface="+mn-lt"/>
                <a:ea typeface="+mn-ea"/>
                <a:cs typeface="+mn-cs"/>
              </a:rPr>
              <a:t>. Tusen takk for at dere gjør Kirkens Nødhjelps arbeid mulig!</a:t>
            </a:r>
            <a:r>
              <a:rPr lang="nb-NO" sz="1200" b="1"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dirty="0">
              <a:solidFill>
                <a:schemeClr val="tx1"/>
              </a:solidFill>
              <a:effectLst/>
              <a:latin typeface="+mn-lt"/>
              <a:ea typeface="+mn-ea"/>
              <a:cs typeface="+mn-cs"/>
            </a:endParaRPr>
          </a:p>
          <a:p>
            <a:pPr marL="0" lvl="0" indent="0">
              <a:lnSpc>
                <a:spcPct val="107000"/>
              </a:lnSpc>
              <a:spcAft>
                <a:spcPts val="800"/>
              </a:spcAft>
              <a:buFont typeface="+mj-lt"/>
              <a:buNone/>
            </a:pPr>
            <a:endParaRPr lang="en-GB"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48</a:t>
            </a:fld>
            <a:endParaRPr lang="en-US"/>
          </a:p>
        </p:txBody>
      </p:sp>
    </p:spTree>
    <p:extLst>
      <p:ext uri="{BB962C8B-B14F-4D97-AF65-F5344CB8AC3E}">
        <p14:creationId xmlns:p14="http://schemas.microsoft.com/office/powerpoint/2010/main" val="3262084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4BAC-7ACA-C41D-3062-A1C912BAD6F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CAF49D6-6334-63B5-DD00-58E170174B2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0E3870-C264-0AEE-59D8-5695FEB1DBB9}"/>
              </a:ext>
            </a:extLst>
          </p:cNvPr>
          <p:cNvSpPr>
            <a:spLocks noGrp="1"/>
          </p:cNvSpPr>
          <p:nvPr>
            <p:ph type="body" idx="1"/>
          </p:nvPr>
        </p:nvSpPr>
        <p:spPr/>
        <p:txBody>
          <a:bodyPr/>
          <a:lstStyle/>
          <a:p>
            <a:r>
              <a:rPr lang="nb-NO" dirty="0"/>
              <a:t>Hvilebildet</a:t>
            </a:r>
          </a:p>
        </p:txBody>
      </p:sp>
      <p:sp>
        <p:nvSpPr>
          <p:cNvPr id="4" name="Plassholder for lysbildenummer 3">
            <a:extLst>
              <a:ext uri="{FF2B5EF4-FFF2-40B4-BE49-F238E27FC236}">
                <a16:creationId xmlns:a16="http://schemas.microsoft.com/office/drawing/2014/main" id="{292DC9F1-7224-AF88-1E9A-6340A1C12170}"/>
              </a:ext>
            </a:extLst>
          </p:cNvPr>
          <p:cNvSpPr>
            <a:spLocks noGrp="1"/>
          </p:cNvSpPr>
          <p:nvPr>
            <p:ph type="sldNum" sz="quarter" idx="5"/>
          </p:nvPr>
        </p:nvSpPr>
        <p:spPr/>
        <p:txBody>
          <a:bodyPr/>
          <a:lstStyle/>
          <a:p>
            <a:fld id="{86DBB170-65B6-4A16-9471-937CDBAE593B}" type="slidenum">
              <a:rPr lang="en-US" smtClean="0"/>
              <a:t>49</a:t>
            </a:fld>
            <a:endParaRPr lang="en-US"/>
          </a:p>
        </p:txBody>
      </p:sp>
    </p:spTree>
    <p:extLst>
      <p:ext uri="{BB962C8B-B14F-4D97-AF65-F5344CB8AC3E}">
        <p14:creationId xmlns:p14="http://schemas.microsoft.com/office/powerpoint/2010/main" val="409522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95C6-7BD3-DCC6-4A58-EB74521928A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B9A44F3-87BC-4321-3C69-64EA5F32DF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2E59A06-AC35-A00A-BD5D-879ED6B86268}"/>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dirty="0">
                <a:effectLst/>
                <a:highlight>
                  <a:srgbClr val="00FFFF"/>
                </a:highlight>
                <a:latin typeface="Aptos" panose="020B0004020202020204" pitchFamily="34" charset="0"/>
                <a:cs typeface="Times New Roman" panose="02020603050405020304" pitchFamily="18" charset="0"/>
              </a:rPr>
              <a:t>Ja, har dere (konfirmantene) noen forslag?</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komme med noen svarforslag uten å avsløre svaret før du trykker videre)</a:t>
            </a:r>
            <a:endParaRPr lang="nb-NO" b="1" dirty="0"/>
          </a:p>
        </p:txBody>
      </p:sp>
      <p:sp>
        <p:nvSpPr>
          <p:cNvPr id="4" name="Plassholder for lysbildenummer 3">
            <a:extLst>
              <a:ext uri="{FF2B5EF4-FFF2-40B4-BE49-F238E27FC236}">
                <a16:creationId xmlns:a16="http://schemas.microsoft.com/office/drawing/2014/main" id="{B6E08DEE-CBB1-D702-CDBA-506F0DB3C293}"/>
              </a:ext>
            </a:extLst>
          </p:cNvPr>
          <p:cNvSpPr>
            <a:spLocks noGrp="1"/>
          </p:cNvSpPr>
          <p:nvPr>
            <p:ph type="sldNum" sz="quarter" idx="5"/>
          </p:nvPr>
        </p:nvSpPr>
        <p:spPr/>
        <p:txBody>
          <a:bodyPr/>
          <a:lstStyle/>
          <a:p>
            <a:fld id="{671B1932-E3E6-774B-A3E0-70A06A08EC3D}" type="slidenum">
              <a:rPr lang="nb-NO" smtClean="0"/>
              <a:t>5</a:t>
            </a:fld>
            <a:endParaRPr lang="nb-NO"/>
          </a:p>
        </p:txBody>
      </p:sp>
    </p:spTree>
    <p:extLst>
      <p:ext uri="{BB962C8B-B14F-4D97-AF65-F5344CB8AC3E}">
        <p14:creationId xmlns:p14="http://schemas.microsoft.com/office/powerpoint/2010/main" val="75702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4763-D451-0A52-E8D1-7A789863009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A624E1-597E-B85D-5609-62147ABDE5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6453869-82B3-43E4-D9CB-67A3D1C45056}"/>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cs typeface="Times New Roman" panose="02020603050405020304" pitchFamily="18" charset="0"/>
              </a:rPr>
              <a:t>(Trykk og riktig svar dukker opp.) </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så hva Avataren sier)</a:t>
            </a:r>
          </a:p>
        </p:txBody>
      </p:sp>
      <p:sp>
        <p:nvSpPr>
          <p:cNvPr id="4" name="Plassholder for lysbildenummer 3">
            <a:extLst>
              <a:ext uri="{FF2B5EF4-FFF2-40B4-BE49-F238E27FC236}">
                <a16:creationId xmlns:a16="http://schemas.microsoft.com/office/drawing/2014/main" id="{679BA538-D3B3-5634-73EE-0864356C73FB}"/>
              </a:ext>
            </a:extLst>
          </p:cNvPr>
          <p:cNvSpPr>
            <a:spLocks noGrp="1"/>
          </p:cNvSpPr>
          <p:nvPr>
            <p:ph type="sldNum" sz="quarter" idx="5"/>
          </p:nvPr>
        </p:nvSpPr>
        <p:spPr/>
        <p:txBody>
          <a:bodyPr/>
          <a:lstStyle/>
          <a:p>
            <a:fld id="{671B1932-E3E6-774B-A3E0-70A06A08EC3D}" type="slidenum">
              <a:rPr lang="nb-NO" smtClean="0"/>
              <a:t>6</a:t>
            </a:fld>
            <a:endParaRPr lang="nb-NO"/>
          </a:p>
        </p:txBody>
      </p:sp>
    </p:spTree>
    <p:extLst>
      <p:ext uri="{BB962C8B-B14F-4D97-AF65-F5344CB8AC3E}">
        <p14:creationId xmlns:p14="http://schemas.microsoft.com/office/powerpoint/2010/main" val="233764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16B3-4970-C50E-B8AB-C5D4C27AFAB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943A70-15F6-EF43-259D-52D51823D85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3C5032-CB23-8C1A-EB47-4FCD427620B3}"/>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(Husene forsvinner)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avatarens neste replikk)</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diskutere seg frem til at de ville dyrket og høstet egen mat)</a:t>
            </a:r>
          </a:p>
          <a:p>
            <a:endParaRPr lang="nb-NO" b="1" dirty="0"/>
          </a:p>
          <a:p>
            <a:r>
              <a:rPr lang="nb-NO" b="1" dirty="0"/>
              <a:t>(Trykk videre og riktig svar vil vise seg)</a:t>
            </a:r>
          </a:p>
        </p:txBody>
      </p:sp>
      <p:sp>
        <p:nvSpPr>
          <p:cNvPr id="4" name="Plassholder for lysbildenummer 3">
            <a:extLst>
              <a:ext uri="{FF2B5EF4-FFF2-40B4-BE49-F238E27FC236}">
                <a16:creationId xmlns:a16="http://schemas.microsoft.com/office/drawing/2014/main" id="{92D6B51F-E1E9-46EB-8C0B-0EB9521AE832}"/>
              </a:ext>
            </a:extLst>
          </p:cNvPr>
          <p:cNvSpPr>
            <a:spLocks noGrp="1"/>
          </p:cNvSpPr>
          <p:nvPr>
            <p:ph type="sldNum" sz="quarter" idx="5"/>
          </p:nvPr>
        </p:nvSpPr>
        <p:spPr/>
        <p:txBody>
          <a:bodyPr/>
          <a:lstStyle/>
          <a:p>
            <a:fld id="{671B1932-E3E6-774B-A3E0-70A06A08EC3D}" type="slidenum">
              <a:rPr lang="nb-NO" smtClean="0"/>
              <a:t>7</a:t>
            </a:fld>
            <a:endParaRPr lang="nb-NO"/>
          </a:p>
        </p:txBody>
      </p:sp>
    </p:spTree>
    <p:extLst>
      <p:ext uri="{BB962C8B-B14F-4D97-AF65-F5344CB8AC3E}">
        <p14:creationId xmlns:p14="http://schemas.microsoft.com/office/powerpoint/2010/main" val="399832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35018-A060-5AC6-A8EB-AA411419FC0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324863-E53C-3759-CE90-8B128D2E698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D0DE17-07CB-B674-F448-20F7AEA1C91F}"/>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avatarens replikker)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(trykk videre)</a:t>
            </a:r>
            <a:endParaRPr lang="nb-NO" b="1" dirty="0"/>
          </a:p>
          <a:p>
            <a:endParaRPr lang="nb-NO" dirty="0"/>
          </a:p>
        </p:txBody>
      </p:sp>
      <p:sp>
        <p:nvSpPr>
          <p:cNvPr id="4" name="Plassholder for lysbildenummer 3">
            <a:extLst>
              <a:ext uri="{FF2B5EF4-FFF2-40B4-BE49-F238E27FC236}">
                <a16:creationId xmlns:a16="http://schemas.microsoft.com/office/drawing/2014/main" id="{AB5AB22E-D130-3923-6725-E99226A3C96A}"/>
              </a:ext>
            </a:extLst>
          </p:cNvPr>
          <p:cNvSpPr>
            <a:spLocks noGrp="1"/>
          </p:cNvSpPr>
          <p:nvPr>
            <p:ph type="sldNum" sz="quarter" idx="5"/>
          </p:nvPr>
        </p:nvSpPr>
        <p:spPr/>
        <p:txBody>
          <a:bodyPr/>
          <a:lstStyle/>
          <a:p>
            <a:fld id="{671B1932-E3E6-774B-A3E0-70A06A08EC3D}" type="slidenum">
              <a:rPr lang="nb-NO" smtClean="0"/>
              <a:t>8</a:t>
            </a:fld>
            <a:endParaRPr lang="nb-NO"/>
          </a:p>
        </p:txBody>
      </p:sp>
    </p:spTree>
    <p:extLst>
      <p:ext uri="{BB962C8B-B14F-4D97-AF65-F5344CB8AC3E}">
        <p14:creationId xmlns:p14="http://schemas.microsoft.com/office/powerpoint/2010/main" val="70523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828C-9968-3166-8318-FE6F8799D97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68BCAD-1AD0-D54F-3D66-EE749AEFDAD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8DA31C-D08C-5391-9660-204AA5014B2C}"/>
              </a:ext>
            </a:extLst>
          </p:cNvPr>
          <p:cNvSpPr>
            <a:spLocks noGrp="1"/>
          </p:cNvSpPr>
          <p:nvPr>
            <p:ph type="body" idx="1"/>
          </p:nvPr>
        </p:nvSpPr>
        <p:spPr/>
        <p:txBody>
          <a:bodyPr/>
          <a:lstStyle/>
          <a:p>
            <a:r>
              <a:rPr lang="nb-NO" b="1" dirty="0"/>
              <a:t>(Les avatarens spørsmål)</a:t>
            </a:r>
          </a:p>
          <a:p>
            <a:endParaRPr lang="nb-NO" b="1" dirty="0"/>
          </a:p>
          <a:p>
            <a:r>
              <a:rPr lang="nb-NO" b="1" dirty="0"/>
              <a:t>(Trykk og vannet forsvinner)</a:t>
            </a:r>
          </a:p>
          <a:p>
            <a:endParaRPr lang="nb-NO" dirty="0"/>
          </a:p>
          <a:p>
            <a:r>
              <a:rPr lang="nb-NO" dirty="0"/>
              <a:t>Ja, hva tenker dere (konfirmanter) om man fjerner vannet?</a:t>
            </a:r>
          </a:p>
          <a:p>
            <a:r>
              <a:rPr lang="nb-NO" b="1" dirty="0"/>
              <a:t>(la konfirmantene diskutere seg i mellom. Trykk videre når du er fornøyd med diskusjonen)</a:t>
            </a:r>
          </a:p>
          <a:p>
            <a:endParaRPr lang="nb-NO" dirty="0"/>
          </a:p>
          <a:p>
            <a:r>
              <a:rPr lang="nb-NO" b="1" dirty="0"/>
              <a:t>(Trykk igjen og vanntanken dukker opp igjen, og det grønne vokser tilbake).</a:t>
            </a:r>
          </a:p>
          <a:p>
            <a:endParaRPr lang="nb-NO" dirty="0"/>
          </a:p>
          <a:p>
            <a:endParaRPr lang="nb-NO" dirty="0"/>
          </a:p>
        </p:txBody>
      </p:sp>
      <p:sp>
        <p:nvSpPr>
          <p:cNvPr id="4" name="Plassholder for lysbildenummer 3">
            <a:extLst>
              <a:ext uri="{FF2B5EF4-FFF2-40B4-BE49-F238E27FC236}">
                <a16:creationId xmlns:a16="http://schemas.microsoft.com/office/drawing/2014/main" id="{E2077C00-E571-7CD3-EC36-B76CE4CE50EA}"/>
              </a:ext>
            </a:extLst>
          </p:cNvPr>
          <p:cNvSpPr>
            <a:spLocks noGrp="1"/>
          </p:cNvSpPr>
          <p:nvPr>
            <p:ph type="sldNum" sz="quarter" idx="5"/>
          </p:nvPr>
        </p:nvSpPr>
        <p:spPr/>
        <p:txBody>
          <a:bodyPr/>
          <a:lstStyle/>
          <a:p>
            <a:fld id="{671B1932-E3E6-774B-A3E0-70A06A08EC3D}" type="slidenum">
              <a:rPr lang="nb-NO" smtClean="0"/>
              <a:t>9</a:t>
            </a:fld>
            <a:endParaRPr lang="nb-NO"/>
          </a:p>
        </p:txBody>
      </p:sp>
    </p:spTree>
    <p:extLst>
      <p:ext uri="{BB962C8B-B14F-4D97-AF65-F5344CB8AC3E}">
        <p14:creationId xmlns:p14="http://schemas.microsoft.com/office/powerpoint/2010/main" val="2591892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27.01.2025</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8641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5556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SmartArt" preserve="1">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SmartArt graphic</a:t>
            </a:r>
            <a:endParaRPr/>
          </a:p>
        </p:txBody>
      </p:sp>
    </p:spTree>
    <p:extLst>
      <p:ext uri="{BB962C8B-B14F-4D97-AF65-F5344CB8AC3E}">
        <p14:creationId xmlns:p14="http://schemas.microsoft.com/office/powerpoint/2010/main" val="11387650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One Phrase" preserve="1">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924688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One Phrase" preserve="1">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863774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Last slide English" preserve="1">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2193896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70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038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41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2875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13248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510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98444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2965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32404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2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0748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349209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6052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357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772780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38295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38634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2274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5476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4280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5449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8653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Photo">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320934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191287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4034889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DED4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582781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27.01.2025</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674550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0784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0821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106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32188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83666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258477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613642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00345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6663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88062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815772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36217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253523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063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85319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203001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60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3767790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63318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280736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2228808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1753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7493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67502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70273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87158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3639920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7378779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4154580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198160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Large photo" preserve="1">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Tree>
    <p:extLst>
      <p:ext uri="{BB962C8B-B14F-4D97-AF65-F5344CB8AC3E}">
        <p14:creationId xmlns:p14="http://schemas.microsoft.com/office/powerpoint/2010/main" val="3249840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cxnSp>
        <p:nvCxnSpPr>
          <p:cNvPr id="4" name="Straight Connector 3"/>
          <p:cNvCxnSpPr/>
          <p:nvPr/>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en-GB"/>
              <a:t>Click to edit Master title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en-GB"/>
              <a:t>Click to edit Master text styles</a:t>
            </a:r>
          </a:p>
        </p:txBody>
      </p:sp>
    </p:spTree>
    <p:extLst>
      <p:ext uri="{BB962C8B-B14F-4D97-AF65-F5344CB8AC3E}">
        <p14:creationId xmlns:p14="http://schemas.microsoft.com/office/powerpoint/2010/main" val="3556081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625872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pPr lvl="0"/>
            <a:r>
              <a:rPr lang="en-GB"/>
              <a:t>Click to edit Master text styles</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7916743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587729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Photo" preserve="1">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234721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09233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tx" preserve="1">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619325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4155529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583846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3" preserve="1">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888379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5" preserve="1">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64955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8" preserve="1">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195178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1_Photo" preserve="1">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356783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One Phrase" preserve="1">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85118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19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9" preserve="1">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048629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6" preserve="1">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196550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7" preserve="1">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54211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page" preserve="1">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4910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points 1" preserve="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024565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ulletpoints 2" preserve="1">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5468481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Bulletpoints 2" preserve="1">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6674949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Large photo" preserve="1">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796226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Large photo" preserve="1">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440860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 and photo 1" preserve="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2519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65028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Text and photo 1" preserve="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021436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ext and photo 1" preserve="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976693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hoto collage" preserve="1">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465708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hart 1" preserve="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5153669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hart 2" preserve="1">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Tree>
    <p:extLst>
      <p:ext uri="{BB962C8B-B14F-4D97-AF65-F5344CB8AC3E}">
        <p14:creationId xmlns:p14="http://schemas.microsoft.com/office/powerpoint/2010/main" val="15299630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1859416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Tree>
    <p:extLst>
      <p:ext uri="{BB962C8B-B14F-4D97-AF65-F5344CB8AC3E}">
        <p14:creationId xmlns:p14="http://schemas.microsoft.com/office/powerpoint/2010/main" val="39944787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Comparison" preserve="1">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16494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_Comparison Photo with title" preserve="1">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9767487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Video " preserve="1">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media</a:t>
            </a:r>
            <a:endParaRPr/>
          </a:p>
        </p:txBody>
      </p:sp>
    </p:spTree>
    <p:extLst>
      <p:ext uri="{BB962C8B-B14F-4D97-AF65-F5344CB8AC3E}">
        <p14:creationId xmlns:p14="http://schemas.microsoft.com/office/powerpoint/2010/main" val="39641498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image" Target="../media/image1.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theme" Target="../theme/theme2.xml"/><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image" Target="../media/image1.png"/><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theme" Target="../theme/theme3.xml"/><Relationship Id="rId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0612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61" r:id="rId34"/>
    <p:sldLayoutId id="2147483662" r:id="rId35"/>
    <p:sldLayoutId id="2147483767" r:id="rId36"/>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2517665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6">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646775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fasteaksjonen.no/filmer/#Prevencia+%2813%2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hyperlink" Target="https://www.fasteaksjonen.no/materiell/for-menighetene/#Hovedpresentasj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6.xml"/><Relationship Id="rId6" Type="http://schemas.openxmlformats.org/officeDocument/2006/relationships/image" Target="../media/image56.png"/><Relationship Id="rId5" Type="http://schemas.openxmlformats.org/officeDocument/2006/relationships/image" Target="../media/image57.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64.png"/><Relationship Id="rId4" Type="http://schemas.openxmlformats.org/officeDocument/2006/relationships/image" Target="../media/image63.sv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31A97-3300-CBE1-87E2-2124FAD7A8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82A186-9A63-7FC1-598F-F646388B8720}"/>
              </a:ext>
            </a:extLst>
          </p:cNvPr>
          <p:cNvPicPr>
            <a:picLocks noChangeAspect="1"/>
          </p:cNvPicPr>
          <p:nvPr/>
        </p:nvPicPr>
        <p:blipFill>
          <a:blip r:embed="rId3"/>
          <a:srcRect t="7802" b="7802"/>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28361F53-1531-FA42-D88A-358E351ED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45664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D828-6785-95B2-A98C-E51272FB04BA}"/>
            </a:ext>
          </a:extLst>
        </p:cNvPr>
        <p:cNvGrpSpPr/>
        <p:nvPr/>
      </p:nvGrpSpPr>
      <p:grpSpPr>
        <a:xfrm>
          <a:off x="0" y="0"/>
          <a:ext cx="0" cy="0"/>
          <a:chOff x="0" y="0"/>
          <a:chExt cx="0" cy="0"/>
        </a:xfrm>
      </p:grpSpPr>
      <p:pic>
        <p:nvPicPr>
          <p:cNvPr id="5" name="Picture 4" descr="A couple of people carrying a bucket&#10;&#10;Description automatically generated">
            <a:extLst>
              <a:ext uri="{FF2B5EF4-FFF2-40B4-BE49-F238E27FC236}">
                <a16:creationId xmlns:a16="http://schemas.microsoft.com/office/drawing/2014/main" id="{DABFE94B-8E5F-9864-3617-84EE99D3B00F}"/>
              </a:ext>
            </a:extLst>
          </p:cNvPr>
          <p:cNvPicPr>
            <a:picLocks noChangeAspect="1"/>
          </p:cNvPicPr>
          <p:nvPr/>
        </p:nvPicPr>
        <p:blipFill>
          <a:blip r:embed="rId3"/>
          <a:srcRect t="3638" b="8069"/>
          <a:stretch/>
        </p:blipFill>
        <p:spPr>
          <a:xfrm>
            <a:off x="0" y="0"/>
            <a:ext cx="12192000" cy="6858000"/>
          </a:xfrm>
          <a:prstGeom prst="rect">
            <a:avLst/>
          </a:prstGeom>
        </p:spPr>
      </p:pic>
      <p:pic>
        <p:nvPicPr>
          <p:cNvPr id="3" name="Bilde 2" descr="Et bilde som inneholder Font, Grafikk, tekst, logo&#10;&#10;Automatisk generert beskrivelse">
            <a:extLst>
              <a:ext uri="{FF2B5EF4-FFF2-40B4-BE49-F238E27FC236}">
                <a16:creationId xmlns:a16="http://schemas.microsoft.com/office/drawing/2014/main" id="{27392BFF-8799-E8B9-AFF1-31C7A13E9433}"/>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165708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189734D7-0DDD-2E96-310C-AA6E8E671D7D}"/>
              </a:ext>
            </a:extLst>
          </p:cNvPr>
          <p:cNvSpPr txBox="1">
            <a:spLocks/>
          </p:cNvSpPr>
          <p:nvPr/>
        </p:nvSpPr>
        <p:spPr>
          <a:xfrm>
            <a:off x="731519" y="3124212"/>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VANN OG OSS</a:t>
            </a:r>
          </a:p>
        </p:txBody>
      </p:sp>
      <p:sp>
        <p:nvSpPr>
          <p:cNvPr id="4" name="Rounded Rectangle 3">
            <a:extLst>
              <a:ext uri="{FF2B5EF4-FFF2-40B4-BE49-F238E27FC236}">
                <a16:creationId xmlns:a16="http://schemas.microsoft.com/office/drawing/2014/main" id="{FF1D7954-389A-7376-C215-DD18CA9ABF2C}"/>
              </a:ext>
            </a:extLst>
          </p:cNvPr>
          <p:cNvSpPr/>
          <p:nvPr/>
        </p:nvSpPr>
        <p:spPr>
          <a:xfrm>
            <a:off x="4669970" y="4680858"/>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hlinkClick r:id="rId3">
                  <a:extLst>
                    <a:ext uri="{A12FA001-AC4F-418D-AE19-62706E023703}">
                      <ahyp:hlinkClr xmlns:ahyp="http://schemas.microsoft.com/office/drawing/2018/hyperlinkcolor" val="tx"/>
                    </a:ext>
                  </a:extLst>
                </a:hlinkClick>
              </a:rPr>
              <a:t>Se filmen her</a:t>
            </a:r>
            <a:endParaRPr lang="nb-NO" sz="2400" dirty="0">
              <a:solidFill>
                <a:schemeClr val="bg1"/>
              </a:solidFill>
            </a:endParaRPr>
          </a:p>
        </p:txBody>
      </p:sp>
      <p:pic>
        <p:nvPicPr>
          <p:cNvPr id="5" name="Picture 4">
            <a:extLst>
              <a:ext uri="{FF2B5EF4-FFF2-40B4-BE49-F238E27FC236}">
                <a16:creationId xmlns:a16="http://schemas.microsoft.com/office/drawing/2014/main" id="{77ABB9E4-0F54-8CF3-D500-FDC870F0FF51}"/>
              </a:ext>
            </a:extLst>
          </p:cNvPr>
          <p:cNvPicPr>
            <a:picLocks noChangeAspect="1"/>
          </p:cNvPicPr>
          <p:nvPr/>
        </p:nvPicPr>
        <p:blipFill>
          <a:blip r:embed="rId4"/>
          <a:srcRect/>
          <a:stretch/>
        </p:blipFill>
        <p:spPr>
          <a:xfrm>
            <a:off x="5677482" y="1458886"/>
            <a:ext cx="837036" cy="1237989"/>
          </a:xfrm>
          <a:prstGeom prst="rect">
            <a:avLst/>
          </a:prstGeom>
        </p:spPr>
      </p:pic>
    </p:spTree>
    <p:extLst>
      <p:ext uri="{BB962C8B-B14F-4D97-AF65-F5344CB8AC3E}">
        <p14:creationId xmlns:p14="http://schemas.microsoft.com/office/powerpoint/2010/main" val="14560881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FC9A3E0-2C92-1FD9-EBF3-BA328395F633}"/>
            </a:ext>
          </a:extLst>
        </p:cNvPr>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8DA658A9-0E9C-6BF9-1CF9-0488E91A0BE1}"/>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VANN</a:t>
            </a:r>
          </a:p>
        </p:txBody>
      </p:sp>
    </p:spTree>
    <p:extLst>
      <p:ext uri="{BB962C8B-B14F-4D97-AF65-F5344CB8AC3E}">
        <p14:creationId xmlns:p14="http://schemas.microsoft.com/office/powerpoint/2010/main" val="16139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BE8C48-D17F-FB07-67CA-69F9383EA928}"/>
              </a:ext>
            </a:extLst>
          </p:cNvPr>
          <p:cNvSpPr/>
          <p:nvPr/>
        </p:nvSpPr>
        <p:spPr>
          <a:xfrm>
            <a:off x="6305550" y="0"/>
            <a:ext cx="588645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E2B2F356-16C8-76E5-8886-5BBFE5398067}"/>
              </a:ext>
            </a:extLst>
          </p:cNvPr>
          <p:cNvSpPr txBox="1"/>
          <p:nvPr/>
        </p:nvSpPr>
        <p:spPr>
          <a:xfrm>
            <a:off x="924248" y="2342287"/>
            <a:ext cx="5171752" cy="830997"/>
          </a:xfrm>
          <a:prstGeom prst="rect">
            <a:avLst/>
          </a:prstGeom>
          <a:noFill/>
        </p:spPr>
        <p:txBody>
          <a:bodyPr wrap="square">
            <a:spAutoFit/>
          </a:bodyPr>
          <a:lstStyle/>
          <a:p>
            <a:r>
              <a:rPr lang="nb-NO" sz="4800" b="1" dirty="0">
                <a:solidFill>
                  <a:schemeClr val="bg1"/>
                </a:solidFill>
                <a:effectLst/>
                <a:ea typeface="Aptos" panose="020B0004020202020204" pitchFamily="34" charset="0"/>
                <a:cs typeface="Times New Roman" panose="02020603050405020304" pitchFamily="18" charset="0"/>
              </a:rPr>
              <a:t>VI HJELPER</a:t>
            </a:r>
            <a:endParaRPr lang="nb-NO" sz="5400" b="1" dirty="0">
              <a:solidFill>
                <a:schemeClr val="bg1"/>
              </a:solidFill>
            </a:endParaRPr>
          </a:p>
        </p:txBody>
      </p:sp>
      <p:pic>
        <p:nvPicPr>
          <p:cNvPr id="7" name="GOOGLE-EARTH.mp4">
            <a:hlinkClick r:id="" action="ppaction://media"/>
            <a:extLst>
              <a:ext uri="{FF2B5EF4-FFF2-40B4-BE49-F238E27FC236}">
                <a16:creationId xmlns:a16="http://schemas.microsoft.com/office/drawing/2014/main" id="{3DDBAB9F-C668-236B-6731-51534F468D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9962" y="0"/>
            <a:ext cx="3857625" cy="6858000"/>
          </a:xfrm>
          <a:prstGeom prst="rect">
            <a:avLst/>
          </a:prstGeom>
        </p:spPr>
      </p:pic>
      <p:pic>
        <p:nvPicPr>
          <p:cNvPr id="2" name="Bilde 1">
            <a:extLst>
              <a:ext uri="{FF2B5EF4-FFF2-40B4-BE49-F238E27FC236}">
                <a16:creationId xmlns:a16="http://schemas.microsoft.com/office/drawing/2014/main" id="{22ACD71C-E4EE-4C0C-DBCF-3A09AC26B9F2}"/>
              </a:ext>
            </a:extLst>
          </p:cNvPr>
          <p:cNvPicPr>
            <a:picLocks noChangeAspect="1"/>
          </p:cNvPicPr>
          <p:nvPr/>
        </p:nvPicPr>
        <p:blipFill>
          <a:blip r:embed="rId6"/>
          <a:stretch>
            <a:fillRect/>
          </a:stretch>
        </p:blipFill>
        <p:spPr>
          <a:xfrm>
            <a:off x="842263" y="3126790"/>
            <a:ext cx="3980329" cy="689059"/>
          </a:xfrm>
          <a:prstGeom prst="rect">
            <a:avLst/>
          </a:prstGeom>
        </p:spPr>
      </p:pic>
      <p:pic>
        <p:nvPicPr>
          <p:cNvPr id="8" name="Bilde 7" descr="Et bilde som inneholder klær, person, grunn, himmel&#10;&#10;Automatisk generert beskrivelse">
            <a:extLst>
              <a:ext uri="{FF2B5EF4-FFF2-40B4-BE49-F238E27FC236}">
                <a16:creationId xmlns:a16="http://schemas.microsoft.com/office/drawing/2014/main" id="{77D4A0C7-1507-A505-B62D-E7A6419153B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305550" y="0"/>
            <a:ext cx="5886450" cy="6858000"/>
          </a:xfrm>
          <a:prstGeom prst="rect">
            <a:avLst/>
          </a:prstGeom>
        </p:spPr>
      </p:pic>
    </p:spTree>
    <p:extLst>
      <p:ext uri="{BB962C8B-B14F-4D97-AF65-F5344CB8AC3E}">
        <p14:creationId xmlns:p14="http://schemas.microsoft.com/office/powerpoint/2010/main" val="478678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6826"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E282-509D-9D41-881E-CC32E63240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08FE40-778A-8E46-037C-4512C2CD49E2}"/>
              </a:ext>
            </a:extLst>
          </p:cNvPr>
          <p:cNvSpPr/>
          <p:nvPr/>
        </p:nvSpPr>
        <p:spPr>
          <a:xfrm>
            <a:off x="5508171" y="-1152"/>
            <a:ext cx="6683829" cy="48957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D9B70B20-1144-B1EA-F3B5-31EA2B913CCF}"/>
              </a:ext>
            </a:extLst>
          </p:cNvPr>
          <p:cNvSpPr/>
          <p:nvPr/>
        </p:nvSpPr>
        <p:spPr>
          <a:xfrm>
            <a:off x="5508171" y="4894634"/>
            <a:ext cx="3341915" cy="19633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DB41BD08-A7DC-EB16-E23D-67E8CA712DE9}"/>
              </a:ext>
            </a:extLst>
          </p:cNvPr>
          <p:cNvSpPr/>
          <p:nvPr/>
        </p:nvSpPr>
        <p:spPr>
          <a:xfrm>
            <a:off x="8850086" y="4894633"/>
            <a:ext cx="3341914" cy="1963366"/>
          </a:xfrm>
          <a:prstGeom prst="rect">
            <a:avLst/>
          </a:prstGeom>
          <a:solidFill>
            <a:srgbClr val="B9A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3" descr="Et bilde som inneholder Menneskeansikt, person, smil, vegg&#10;&#10;Automatisk generert beskrivelse">
            <a:extLst>
              <a:ext uri="{FF2B5EF4-FFF2-40B4-BE49-F238E27FC236}">
                <a16:creationId xmlns:a16="http://schemas.microsoft.com/office/drawing/2014/main" id="{A0658F36-500D-25EE-63BC-5D38AC7D80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152"/>
            <a:ext cx="5508171" cy="4895785"/>
          </a:xfrm>
          <a:prstGeom prst="rect">
            <a:avLst/>
          </a:prstGeom>
        </p:spPr>
      </p:pic>
      <p:sp>
        <p:nvSpPr>
          <p:cNvPr id="2" name="Plassholder for bilde 1">
            <a:extLst>
              <a:ext uri="{FF2B5EF4-FFF2-40B4-BE49-F238E27FC236}">
                <a16:creationId xmlns:a16="http://schemas.microsoft.com/office/drawing/2014/main" id="{DCE289C5-7CC1-63C9-CF42-558BDA61EA6B}"/>
              </a:ext>
            </a:extLst>
          </p:cNvPr>
          <p:cNvSpPr txBox="1">
            <a:spLocks/>
          </p:cNvSpPr>
          <p:nvPr/>
        </p:nvSpPr>
        <p:spPr>
          <a:xfrm>
            <a:off x="6096000" y="725901"/>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t>MØT PREVENCIA</a:t>
            </a:r>
          </a:p>
        </p:txBody>
      </p:sp>
      <p:sp>
        <p:nvSpPr>
          <p:cNvPr id="6" name="Plassholder for bilde 1">
            <a:extLst>
              <a:ext uri="{FF2B5EF4-FFF2-40B4-BE49-F238E27FC236}">
                <a16:creationId xmlns:a16="http://schemas.microsoft.com/office/drawing/2014/main" id="{292D13D7-C2F3-ABAD-3D7D-C54101D47C5A}"/>
              </a:ext>
            </a:extLst>
          </p:cNvPr>
          <p:cNvSpPr txBox="1">
            <a:spLocks/>
          </p:cNvSpPr>
          <p:nvPr/>
        </p:nvSpPr>
        <p:spPr>
          <a:xfrm>
            <a:off x="6096000" y="1447811"/>
            <a:ext cx="4484717" cy="3122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sz="2400" dirty="0"/>
              <a:t>Alder: 13 år</a:t>
            </a:r>
          </a:p>
          <a:p>
            <a:pPr marL="0" indent="0">
              <a:lnSpc>
                <a:spcPct val="100000"/>
              </a:lnSpc>
              <a:buNone/>
            </a:pPr>
            <a:r>
              <a:rPr lang="nb-NO" sz="2400" dirty="0"/>
              <a:t>Favorittfag: Matte</a:t>
            </a:r>
          </a:p>
          <a:p>
            <a:pPr marL="0" indent="0">
              <a:lnSpc>
                <a:spcPct val="100000"/>
              </a:lnSpc>
              <a:buNone/>
            </a:pPr>
            <a:r>
              <a:rPr lang="nb-NO" sz="2400" dirty="0"/>
              <a:t>Drøm: Bli sykepleier</a:t>
            </a:r>
          </a:p>
        </p:txBody>
      </p:sp>
      <p:sp>
        <p:nvSpPr>
          <p:cNvPr id="9" name="Rounded Rectangle 3">
            <a:extLst>
              <a:ext uri="{FF2B5EF4-FFF2-40B4-BE49-F238E27FC236}">
                <a16:creationId xmlns:a16="http://schemas.microsoft.com/office/drawing/2014/main" id="{CB9D9529-DBF3-E71F-56BB-03EEC2F71780}"/>
              </a:ext>
            </a:extLst>
          </p:cNvPr>
          <p:cNvSpPr/>
          <p:nvPr/>
        </p:nvSpPr>
        <p:spPr>
          <a:xfrm>
            <a:off x="6095999" y="3630478"/>
            <a:ext cx="2852057"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hlinkClick r:id="rId4"/>
              </a:rPr>
              <a:t>Se filmen her</a:t>
            </a:r>
            <a:endParaRPr lang="nb-NO" sz="2400" dirty="0"/>
          </a:p>
        </p:txBody>
      </p:sp>
    </p:spTree>
    <p:extLst>
      <p:ext uri="{BB962C8B-B14F-4D97-AF65-F5344CB8AC3E}">
        <p14:creationId xmlns:p14="http://schemas.microsoft.com/office/powerpoint/2010/main" val="35943320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5A7CAA06-864A-E51E-F43A-62EC819F7FCD}"/>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PREVENCIA</a:t>
            </a:r>
          </a:p>
        </p:txBody>
      </p:sp>
    </p:spTree>
    <p:extLst>
      <p:ext uri="{BB962C8B-B14F-4D97-AF65-F5344CB8AC3E}">
        <p14:creationId xmlns:p14="http://schemas.microsoft.com/office/powerpoint/2010/main" val="6418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36962B-38AF-FCC8-73EA-6B161EFCD231}"/>
              </a:ext>
            </a:extLst>
          </p:cNvPr>
          <p:cNvSpPr/>
          <p:nvPr/>
        </p:nvSpPr>
        <p:spPr>
          <a:xfrm>
            <a:off x="0" y="-2302"/>
            <a:ext cx="5508171" cy="489693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6CB6921F-6332-74E2-03F8-91D07A0C9137}"/>
              </a:ext>
            </a:extLst>
          </p:cNvPr>
          <p:cNvSpPr/>
          <p:nvPr/>
        </p:nvSpPr>
        <p:spPr>
          <a:xfrm>
            <a:off x="5508171" y="4894633"/>
            <a:ext cx="6683829" cy="19633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1">
            <a:extLst>
              <a:ext uri="{FF2B5EF4-FFF2-40B4-BE49-F238E27FC236}">
                <a16:creationId xmlns:a16="http://schemas.microsoft.com/office/drawing/2014/main" id="{11EEFD21-AD19-656E-05A9-1C8076E267CF}"/>
              </a:ext>
            </a:extLst>
          </p:cNvPr>
          <p:cNvSpPr txBox="1">
            <a:spLocks/>
          </p:cNvSpPr>
          <p:nvPr/>
        </p:nvSpPr>
        <p:spPr>
          <a:xfrm>
            <a:off x="365760" y="685800"/>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600" b="1" dirty="0" err="1">
                <a:solidFill>
                  <a:schemeClr val="bg1"/>
                </a:solidFill>
              </a:rPr>
              <a:t>Prevencias</a:t>
            </a:r>
            <a:r>
              <a:rPr lang="nb-NO" sz="3600" b="1" dirty="0">
                <a:solidFill>
                  <a:schemeClr val="bg1"/>
                </a:solidFill>
              </a:rPr>
              <a:t> fremtid</a:t>
            </a:r>
          </a:p>
        </p:txBody>
      </p:sp>
      <p:sp>
        <p:nvSpPr>
          <p:cNvPr id="9" name="Plassholder for bilde 1">
            <a:extLst>
              <a:ext uri="{FF2B5EF4-FFF2-40B4-BE49-F238E27FC236}">
                <a16:creationId xmlns:a16="http://schemas.microsoft.com/office/drawing/2014/main" id="{1A2AAE34-1F71-1916-AF68-5E93027BC659}"/>
              </a:ext>
            </a:extLst>
          </p:cNvPr>
          <p:cNvSpPr txBox="1">
            <a:spLocks/>
          </p:cNvSpPr>
          <p:nvPr/>
        </p:nvSpPr>
        <p:spPr>
          <a:xfrm>
            <a:off x="1987081" y="1862957"/>
            <a:ext cx="1534008" cy="2623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0000" b="1" dirty="0">
                <a:solidFill>
                  <a:schemeClr val="bg1"/>
                </a:solidFill>
              </a:rPr>
              <a:t>?</a:t>
            </a:r>
          </a:p>
        </p:txBody>
      </p:sp>
      <p:pic>
        <p:nvPicPr>
          <p:cNvPr id="2" name="Bilde 3" descr="Et bilde som inneholder Menneskeansikt, person, smil, vegg&#10;&#10;Automatisk generert beskrivelse">
            <a:extLst>
              <a:ext uri="{FF2B5EF4-FFF2-40B4-BE49-F238E27FC236}">
                <a16:creationId xmlns:a16="http://schemas.microsoft.com/office/drawing/2014/main" id="{FEBFAC41-5BC7-A6B5-0D9A-A8AB86657121}"/>
              </a:ext>
            </a:extLst>
          </p:cNvPr>
          <p:cNvPicPr>
            <a:picLocks noChangeAspect="1"/>
          </p:cNvPicPr>
          <p:nvPr/>
        </p:nvPicPr>
        <p:blipFill>
          <a:blip r:embed="rId3">
            <a:extLst>
              <a:ext uri="{28A0092B-C50C-407E-A947-70E740481C1C}">
                <a14:useLocalDpi xmlns:a14="http://schemas.microsoft.com/office/drawing/2010/main" val="0"/>
              </a:ext>
            </a:extLst>
          </a:blip>
          <a:srcRect t="37696" b="13483"/>
          <a:stretch/>
        </p:blipFill>
        <p:spPr>
          <a:xfrm>
            <a:off x="5508171" y="0"/>
            <a:ext cx="6683829" cy="4894632"/>
          </a:xfrm>
          <a:prstGeom prst="rect">
            <a:avLst/>
          </a:prstGeom>
        </p:spPr>
      </p:pic>
      <p:pic>
        <p:nvPicPr>
          <p:cNvPr id="8" name="Picture 2">
            <a:extLst>
              <a:ext uri="{FF2B5EF4-FFF2-40B4-BE49-F238E27FC236}">
                <a16:creationId xmlns:a16="http://schemas.microsoft.com/office/drawing/2014/main" id="{E73EDD2B-9827-3CB0-2240-34B1DCF6B75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pic>
        <p:nvPicPr>
          <p:cNvPr id="6" name="Picture 5" descr="A child drinking water from a faucet&#10;&#10;Description automatically generated">
            <a:extLst>
              <a:ext uri="{FF2B5EF4-FFF2-40B4-BE49-F238E27FC236}">
                <a16:creationId xmlns:a16="http://schemas.microsoft.com/office/drawing/2014/main" id="{D0A934B5-2A6E-544A-B64C-85F2C05EBC0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08171" y="-2304"/>
            <a:ext cx="6683830" cy="4896936"/>
          </a:xfrm>
          <a:prstGeom prst="rect">
            <a:avLst/>
          </a:prstGeom>
        </p:spPr>
      </p:pic>
    </p:spTree>
    <p:extLst>
      <p:ext uri="{BB962C8B-B14F-4D97-AF65-F5344CB8AC3E}">
        <p14:creationId xmlns:p14="http://schemas.microsoft.com/office/powerpoint/2010/main" val="264283503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24EF-3324-D50B-3672-C482383DBC5B}"/>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FFF4A9B-5344-3BBA-A1C9-86E3822213D1}"/>
              </a:ext>
            </a:extLst>
          </p:cNvPr>
          <p:cNvSpPr/>
          <p:nvPr/>
        </p:nvSpPr>
        <p:spPr>
          <a:xfrm>
            <a:off x="7388557"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8D41B6E8-B77B-B3DD-16E7-E9AA062D8F94}"/>
              </a:ext>
            </a:extLst>
          </p:cNvPr>
          <p:cNvSpPr/>
          <p:nvPr/>
        </p:nvSpPr>
        <p:spPr>
          <a:xfrm>
            <a:off x="2715021"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50F7B29-8E5E-BF14-60EB-CCB29D3E82F1}"/>
              </a:ext>
            </a:extLst>
          </p:cNvPr>
          <p:cNvSpPr/>
          <p:nvPr/>
        </p:nvSpPr>
        <p:spPr>
          <a:xfrm>
            <a:off x="5051789"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147FECB2-EB08-6FBB-32B5-0E04BBF4DE78}"/>
              </a:ext>
            </a:extLst>
          </p:cNvPr>
          <p:cNvPicPr>
            <a:picLocks noChangeAspect="1"/>
          </p:cNvPicPr>
          <p:nvPr/>
        </p:nvPicPr>
        <p:blipFill>
          <a:blip r:embed="rId3"/>
          <a:srcRect/>
          <a:stretch/>
        </p:blipFill>
        <p:spPr>
          <a:xfrm>
            <a:off x="7616862" y="2787775"/>
            <a:ext cx="1631811" cy="1631811"/>
          </a:xfrm>
          <a:prstGeom prst="rect">
            <a:avLst/>
          </a:prstGeom>
        </p:spPr>
      </p:pic>
      <p:pic>
        <p:nvPicPr>
          <p:cNvPr id="14" name="Picture 13">
            <a:extLst>
              <a:ext uri="{FF2B5EF4-FFF2-40B4-BE49-F238E27FC236}">
                <a16:creationId xmlns:a16="http://schemas.microsoft.com/office/drawing/2014/main" id="{C10B4CCB-1D39-4748-24AC-3319F486EA8F}"/>
              </a:ext>
            </a:extLst>
          </p:cNvPr>
          <p:cNvPicPr>
            <a:picLocks noChangeAspect="1"/>
          </p:cNvPicPr>
          <p:nvPr/>
        </p:nvPicPr>
        <p:blipFill>
          <a:blip r:embed="rId4"/>
          <a:srcRect/>
          <a:stretch/>
        </p:blipFill>
        <p:spPr>
          <a:xfrm>
            <a:off x="3226301" y="2992298"/>
            <a:ext cx="1065860" cy="1222764"/>
          </a:xfrm>
          <a:prstGeom prst="rect">
            <a:avLst/>
          </a:prstGeom>
        </p:spPr>
      </p:pic>
      <p:pic>
        <p:nvPicPr>
          <p:cNvPr id="15" name="Picture 14">
            <a:extLst>
              <a:ext uri="{FF2B5EF4-FFF2-40B4-BE49-F238E27FC236}">
                <a16:creationId xmlns:a16="http://schemas.microsoft.com/office/drawing/2014/main" id="{B7047960-9908-DB3E-7513-6C1D9ABE6CA7}"/>
              </a:ext>
            </a:extLst>
          </p:cNvPr>
          <p:cNvPicPr>
            <a:picLocks noChangeAspect="1"/>
          </p:cNvPicPr>
          <p:nvPr/>
        </p:nvPicPr>
        <p:blipFill>
          <a:blip r:embed="rId5"/>
          <a:srcRect/>
          <a:stretch/>
        </p:blipFill>
        <p:spPr>
          <a:xfrm>
            <a:off x="5528440" y="3046975"/>
            <a:ext cx="1135120" cy="1113410"/>
          </a:xfrm>
          <a:prstGeom prst="rect">
            <a:avLst/>
          </a:prstGeom>
        </p:spPr>
      </p:pic>
      <p:sp>
        <p:nvSpPr>
          <p:cNvPr id="2" name="Title 3">
            <a:extLst>
              <a:ext uri="{FF2B5EF4-FFF2-40B4-BE49-F238E27FC236}">
                <a16:creationId xmlns:a16="http://schemas.microsoft.com/office/drawing/2014/main" id="{B0DD9E4D-31DE-9877-F7AC-EE9174C390E5}"/>
              </a:ext>
            </a:extLst>
          </p:cNvPr>
          <p:cNvSpPr txBox="1">
            <a:spLocks/>
          </p:cNvSpPr>
          <p:nvPr/>
        </p:nvSpPr>
        <p:spPr>
          <a:xfrm>
            <a:off x="1" y="617382"/>
            <a:ext cx="1219199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HVA KAN VI GJØRE?</a:t>
            </a:r>
            <a:endParaRPr kumimoji="0" lang="en-US" sz="72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917124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A82F-3FEE-089F-7498-BA6474AF8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AB860C-FC5B-FC4B-49FB-8CFF2355653A}"/>
              </a:ext>
            </a:extLst>
          </p:cNvPr>
          <p:cNvPicPr>
            <a:picLocks noChangeAspect="1"/>
          </p:cNvPicPr>
          <p:nvPr/>
        </p:nvPicPr>
        <p:blipFill>
          <a:blip r:embed="rId3"/>
          <a:srcRect t="7812" b="7812"/>
          <a:stretch/>
        </p:blipFill>
        <p:spPr>
          <a:xfrm>
            <a:off x="-1" y="-1"/>
            <a:ext cx="12192000" cy="6858001"/>
          </a:xfrm>
          <a:prstGeom prst="rect">
            <a:avLst/>
          </a:prstGeom>
        </p:spPr>
      </p:pic>
      <p:pic>
        <p:nvPicPr>
          <p:cNvPr id="2" name="Bilde 1" descr="Et bilde som inneholder Font, Grafikk, tekst, logo&#10;&#10;Automatisk generert beskrivelse">
            <a:hlinkClick r:id="rId4"/>
            <a:extLst>
              <a:ext uri="{FF2B5EF4-FFF2-40B4-BE49-F238E27FC236}">
                <a16:creationId xmlns:a16="http://schemas.microsoft.com/office/drawing/2014/main" id="{8821B7A2-999A-AA45-A130-6F05A8B07002}"/>
              </a:ext>
            </a:extLst>
          </p:cNvPr>
          <p:cNvPicPr>
            <a:picLocks noChangeAspect="1"/>
          </p:cNvPicPr>
          <p:nvPr/>
        </p:nvPicPr>
        <p:blipFill>
          <a:blip r:embed="rId5"/>
          <a:stretch>
            <a:fillRect/>
          </a:stretch>
        </p:blipFill>
        <p:spPr>
          <a:xfrm>
            <a:off x="9488570" y="6057739"/>
            <a:ext cx="2424336" cy="432504"/>
          </a:xfrm>
          <a:prstGeom prst="rect">
            <a:avLst/>
          </a:prstGeom>
        </p:spPr>
      </p:pic>
    </p:spTree>
    <p:extLst>
      <p:ext uri="{BB962C8B-B14F-4D97-AF65-F5344CB8AC3E}">
        <p14:creationId xmlns:p14="http://schemas.microsoft.com/office/powerpoint/2010/main" val="140182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a dirt path with a bucket&#10;&#10;Description automatically generated">
            <a:extLst>
              <a:ext uri="{FF2B5EF4-FFF2-40B4-BE49-F238E27FC236}">
                <a16:creationId xmlns:a16="http://schemas.microsoft.com/office/drawing/2014/main" id="{C141AF06-B38C-5736-CEE2-42817E6D19E1}"/>
              </a:ext>
            </a:extLst>
          </p:cNvPr>
          <p:cNvPicPr>
            <a:picLocks noGrp="1" noChangeAspect="1"/>
          </p:cNvPicPr>
          <p:nvPr>
            <p:ph type="pic" sz="quarter" idx="10"/>
          </p:nvPr>
        </p:nvPicPr>
        <p:blipFill>
          <a:blip r:embed="rId3"/>
          <a:srcRect t="7813" b="7813"/>
          <a:stretch>
            <a:fillRect/>
          </a:stretch>
        </p:blipFill>
        <p:spPr/>
      </p:pic>
      <p:pic>
        <p:nvPicPr>
          <p:cNvPr id="3" name="Bilde 2" descr="Et bilde som inneholder Font, Grafikk, tekst, logo&#10;&#10;Automatisk generert beskrivelse">
            <a:extLst>
              <a:ext uri="{FF2B5EF4-FFF2-40B4-BE49-F238E27FC236}">
                <a16:creationId xmlns:a16="http://schemas.microsoft.com/office/drawing/2014/main" id="{09B8031F-DE42-FD5A-4BC1-DB2DBB97C83A}"/>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42801703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dirty="0">
                <a:latin typeface="Verdana Pro Semibold" panose="020B0704030504040204" pitchFamily="34" charset="0"/>
              </a:rPr>
              <a:t>HÅP I </a:t>
            </a:r>
            <a:br>
              <a:rPr lang="nb-NO" sz="8000" dirty="0">
                <a:latin typeface="Verdana Pro Semibold" panose="020B0704030504040204" pitchFamily="34" charset="0"/>
              </a:rPr>
            </a:br>
            <a:r>
              <a:rPr lang="nb-NO" sz="8000" dirty="0">
                <a:latin typeface="Verdana Pro Semibold" panose="020B0704030504040204" pitchFamily="34" charset="0"/>
              </a:rPr>
              <a:t>EN DRÅPE </a:t>
            </a:r>
            <a:br>
              <a:rPr lang="nb-NO" sz="8000" dirty="0">
                <a:latin typeface="Verdana Pro Semibold" panose="020B0704030504040204" pitchFamily="34" charset="0"/>
              </a:rPr>
            </a:br>
            <a:r>
              <a:rPr lang="nb-NO" sz="8000" dirty="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4803511"/>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rPr>
              <a:t>FASTEAKSJONEN </a:t>
            </a:r>
            <a:r>
              <a:rPr lang="nb-NO" sz="2200" b="0" spc="300" dirty="0">
                <a:solidFill>
                  <a:schemeClr val="accent5"/>
                </a:solidFill>
                <a:latin typeface="Verdana Pro Light" panose="020B0304030504040204" pitchFamily="34" charset="0"/>
              </a:rPr>
              <a:t>6. – 8. APRIL 2025</a:t>
            </a:r>
            <a:endPar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endParaRP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788" y="408185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30767683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mber with a number and a number&#10;&#10;Description automatically generated with medium confidence">
            <a:extLst>
              <a:ext uri="{FF2B5EF4-FFF2-40B4-BE49-F238E27FC236}">
                <a16:creationId xmlns:a16="http://schemas.microsoft.com/office/drawing/2014/main" id="{3DBCD51F-113D-919B-8100-4C02F001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62836">
            <a:off x="6833014" y="1187858"/>
            <a:ext cx="2861647" cy="1505786"/>
          </a:xfrm>
          <a:prstGeom prst="rect">
            <a:avLst/>
          </a:prstGeom>
        </p:spPr>
      </p:pic>
      <p:pic>
        <p:nvPicPr>
          <p:cNvPr id="4" name="Picture 3">
            <a:extLst>
              <a:ext uri="{FF2B5EF4-FFF2-40B4-BE49-F238E27FC236}">
                <a16:creationId xmlns:a16="http://schemas.microsoft.com/office/drawing/2014/main" id="{DF56DFB6-35A4-929D-C808-8FDA07023E1E}"/>
              </a:ext>
            </a:extLst>
          </p:cNvPr>
          <p:cNvPicPr>
            <a:picLocks noChangeAspect="1"/>
          </p:cNvPicPr>
          <p:nvPr/>
        </p:nvPicPr>
        <p:blipFill>
          <a:blip r:embed="rId4">
            <a:extLst>
              <a:ext uri="{28A0092B-C50C-407E-A947-70E740481C1C}">
                <a14:useLocalDpi xmlns:a14="http://schemas.microsoft.com/office/drawing/2010/main" val="0"/>
              </a:ext>
            </a:extLst>
          </a:blip>
          <a:srcRect l="21011" r="21531"/>
          <a:stretch/>
        </p:blipFill>
        <p:spPr>
          <a:xfrm>
            <a:off x="6167168" y="0"/>
            <a:ext cx="2768959" cy="4102415"/>
          </a:xfrm>
          <a:prstGeom prst="rect">
            <a:avLst/>
          </a:prstGeom>
        </p:spPr>
      </p:pic>
      <p:pic>
        <p:nvPicPr>
          <p:cNvPr id="5" name="Picture 4" descr="Cartoon of a hand with a purple shirt&#10;&#10;Description automatically generated">
            <a:extLst>
              <a:ext uri="{FF2B5EF4-FFF2-40B4-BE49-F238E27FC236}">
                <a16:creationId xmlns:a16="http://schemas.microsoft.com/office/drawing/2014/main" id="{A2CF1C76-2B65-040E-0BFA-DF49ADB6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670" y="1666098"/>
            <a:ext cx="2238476" cy="5191902"/>
          </a:xfrm>
          <a:prstGeom prst="rect">
            <a:avLst/>
          </a:prstGeom>
        </p:spPr>
      </p:pic>
      <p:sp>
        <p:nvSpPr>
          <p:cNvPr id="6" name="TextBox 5">
            <a:extLst>
              <a:ext uri="{FF2B5EF4-FFF2-40B4-BE49-F238E27FC236}">
                <a16:creationId xmlns:a16="http://schemas.microsoft.com/office/drawing/2014/main" id="{BFB2B107-B632-991C-7119-C4D7C9D3A521}"/>
              </a:ext>
            </a:extLst>
          </p:cNvPr>
          <p:cNvSpPr txBox="1"/>
          <p:nvPr/>
        </p:nvSpPr>
        <p:spPr>
          <a:xfrm>
            <a:off x="906336" y="1859339"/>
            <a:ext cx="6427732" cy="313932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rPr>
              <a:t>HVOR M</a:t>
            </a:r>
            <a:r>
              <a:rPr lang="en-US" sz="6600" dirty="0">
                <a:solidFill>
                  <a:schemeClr val="bg1"/>
                </a:solidFill>
                <a:latin typeface="Verdana Pro Semibold" panose="020B0704030504040204" pitchFamily="34" charset="0"/>
                <a:sym typeface="Verdana"/>
              </a:rPr>
              <a:t>YE FÅR DU FOR 300 KRONER?</a:t>
            </a:r>
            <a:endPar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endParaRPr>
          </a:p>
        </p:txBody>
      </p:sp>
    </p:spTree>
    <p:extLst>
      <p:ext uri="{BB962C8B-B14F-4D97-AF65-F5344CB8AC3E}">
        <p14:creationId xmlns:p14="http://schemas.microsoft.com/office/powerpoint/2010/main" val="355414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00504" y="376021"/>
            <a:ext cx="8180102"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a:solidFill>
                  <a:schemeClr val="bg1"/>
                </a:solidFill>
                <a:latin typeface="Verdana Pro" panose="020B0604030504040204" pitchFamily="34" charset="0"/>
                <a:sym typeface="Verdana"/>
              </a:rPr>
              <a:t>HVOR MANGE KINOBILLETTER FÅR DU FOR 300 KR.? </a:t>
            </a:r>
            <a:endParaRPr kumimoji="0" lang="en-US" sz="3600" b="1" i="0" u="none" strike="noStrike" kern="1200" cap="none" spc="0" normalizeH="0" baseline="0" noProof="0" dirty="0">
              <a:ln>
                <a:noFill/>
              </a:ln>
              <a:solidFill>
                <a:schemeClr val="bg1"/>
              </a:solidFill>
              <a:effectLst/>
              <a:uLnTx/>
              <a:uFillTx/>
              <a:latin typeface="Verdana Pro" panose="020B0604030504040204" pitchFamily="34" charset="0"/>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3356598" y="1146229"/>
            <a:ext cx="5467915" cy="5177584"/>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dirty="0">
                <a:ln>
                  <a:noFill/>
                </a:ln>
                <a:solidFill>
                  <a:schemeClr val="bg1"/>
                </a:solidFill>
                <a:effectLst/>
                <a:uLnTx/>
                <a:uFillTx/>
                <a:sym typeface="Verdana"/>
              </a:rPr>
              <a:t>2 KINOBILLETTER </a:t>
            </a:r>
            <a:endParaRPr kumimoji="0" lang="nb-NO" sz="1800" b="1" i="0" u="none" strike="noStrike" kern="1200" cap="none" spc="0" normalizeH="0" baseline="0" dirty="0">
              <a:ln>
                <a:noFill/>
              </a:ln>
              <a:solidFill>
                <a:schemeClr val="bg1"/>
              </a:solidFill>
              <a:effectLst/>
              <a:uLnTx/>
              <a:uFillTx/>
              <a:sym typeface="Verdana"/>
            </a:endParaRPr>
          </a:p>
        </p:txBody>
      </p:sp>
    </p:spTree>
    <p:extLst>
      <p:ext uri="{BB962C8B-B14F-4D97-AF65-F5344CB8AC3E}">
        <p14:creationId xmlns:p14="http://schemas.microsoft.com/office/powerpoint/2010/main" val="63867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1899343" y="298238"/>
            <a:ext cx="8408199" cy="1754326"/>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chemeClr val="bg1"/>
                </a:solidFill>
                <a:latin typeface="Verdana Pro Semibold" panose="020B0704030504040204" pitchFamily="34" charset="0"/>
                <a:ea typeface="+mj-ea"/>
                <a:cs typeface="+mj-cs"/>
                <a:sym typeface="Verdana"/>
              </a:rPr>
              <a:t>HVOR MANGE 0,5L MED SOLO SUPER FÅR DU FOR 300 KR.? </a:t>
            </a:r>
            <a:endPar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Verdana Pro Light" panose="020B0304030504040204" pitchFamily="34" charset="0"/>
              <a:ea typeface="+mj-ea"/>
              <a:cs typeface="+mj-cs"/>
              <a:sym typeface="Verdana"/>
            </a:endParaRPr>
          </a:p>
        </p:txBody>
      </p:sp>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12 </a:t>
            </a:r>
            <a:r>
              <a:rPr lang="en-US" sz="2800" b="1" noProof="0" dirty="0">
                <a:solidFill>
                  <a:schemeClr val="bg1"/>
                </a:solidFill>
                <a:sym typeface="Verdana"/>
              </a:rPr>
              <a:t>FLASKER</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9" name="Picture 8" descr="A red blue and yellow rectangular object&#10;&#10;Description automatically generated">
            <a:extLst>
              <a:ext uri="{FF2B5EF4-FFF2-40B4-BE49-F238E27FC236}">
                <a16:creationId xmlns:a16="http://schemas.microsoft.com/office/drawing/2014/main" id="{8C06F309-7FA1-714F-AAD2-B975D5CDF6E1}"/>
              </a:ext>
            </a:extLst>
          </p:cNvPr>
          <p:cNvPicPr>
            <a:picLocks noChangeAspect="1"/>
          </p:cNvPicPr>
          <p:nvPr/>
        </p:nvPicPr>
        <p:blipFill>
          <a:blip r:embed="rId3"/>
          <a:stretch>
            <a:fillRect/>
          </a:stretch>
        </p:blipFill>
        <p:spPr>
          <a:xfrm>
            <a:off x="3029659" y="1799363"/>
            <a:ext cx="451474" cy="1559636"/>
          </a:xfrm>
          <a:prstGeom prst="rect">
            <a:avLst/>
          </a:prstGeom>
        </p:spPr>
      </p:pic>
      <p:pic>
        <p:nvPicPr>
          <p:cNvPr id="10" name="Picture 9" descr="A red blue and yellow rectangular object&#10;&#10;Description automatically generated">
            <a:extLst>
              <a:ext uri="{FF2B5EF4-FFF2-40B4-BE49-F238E27FC236}">
                <a16:creationId xmlns:a16="http://schemas.microsoft.com/office/drawing/2014/main" id="{F3A9E521-0DDA-D184-E7EE-0C85EEE9E4B9}"/>
              </a:ext>
            </a:extLst>
          </p:cNvPr>
          <p:cNvPicPr>
            <a:picLocks noChangeAspect="1"/>
          </p:cNvPicPr>
          <p:nvPr/>
        </p:nvPicPr>
        <p:blipFill>
          <a:blip r:embed="rId3"/>
          <a:stretch>
            <a:fillRect/>
          </a:stretch>
        </p:blipFill>
        <p:spPr>
          <a:xfrm>
            <a:off x="4201437" y="1799361"/>
            <a:ext cx="451474" cy="1559636"/>
          </a:xfrm>
          <a:prstGeom prst="rect">
            <a:avLst/>
          </a:prstGeom>
        </p:spPr>
      </p:pic>
      <p:pic>
        <p:nvPicPr>
          <p:cNvPr id="11" name="Picture 10" descr="A red blue and yellow rectangular object&#10;&#10;Description automatically generated">
            <a:extLst>
              <a:ext uri="{FF2B5EF4-FFF2-40B4-BE49-F238E27FC236}">
                <a16:creationId xmlns:a16="http://schemas.microsoft.com/office/drawing/2014/main" id="{7647F26A-3EB5-3FE6-CF93-4B39C0CA686E}"/>
              </a:ext>
            </a:extLst>
          </p:cNvPr>
          <p:cNvPicPr>
            <a:picLocks noChangeAspect="1"/>
          </p:cNvPicPr>
          <p:nvPr/>
        </p:nvPicPr>
        <p:blipFill>
          <a:blip r:embed="rId3"/>
          <a:stretch>
            <a:fillRect/>
          </a:stretch>
        </p:blipFill>
        <p:spPr>
          <a:xfrm>
            <a:off x="5373215" y="1799361"/>
            <a:ext cx="451474" cy="1559636"/>
          </a:xfrm>
          <a:prstGeom prst="rect">
            <a:avLst/>
          </a:prstGeom>
        </p:spPr>
      </p:pic>
      <p:pic>
        <p:nvPicPr>
          <p:cNvPr id="12" name="Picture 11" descr="A red blue and yellow rectangular object&#10;&#10;Description automatically generated">
            <a:extLst>
              <a:ext uri="{FF2B5EF4-FFF2-40B4-BE49-F238E27FC236}">
                <a16:creationId xmlns:a16="http://schemas.microsoft.com/office/drawing/2014/main" id="{D9C34DDE-D768-9DAF-6E27-3CEDAFFD07A5}"/>
              </a:ext>
            </a:extLst>
          </p:cNvPr>
          <p:cNvPicPr>
            <a:picLocks noChangeAspect="1"/>
          </p:cNvPicPr>
          <p:nvPr/>
        </p:nvPicPr>
        <p:blipFill>
          <a:blip r:embed="rId3"/>
          <a:stretch>
            <a:fillRect/>
          </a:stretch>
        </p:blipFill>
        <p:spPr>
          <a:xfrm>
            <a:off x="6544993" y="1799361"/>
            <a:ext cx="451474" cy="1559636"/>
          </a:xfrm>
          <a:prstGeom prst="rect">
            <a:avLst/>
          </a:prstGeom>
        </p:spPr>
      </p:pic>
      <p:pic>
        <p:nvPicPr>
          <p:cNvPr id="13" name="Picture 12" descr="A red blue and yellow rectangular object&#10;&#10;Description automatically generated">
            <a:extLst>
              <a:ext uri="{FF2B5EF4-FFF2-40B4-BE49-F238E27FC236}">
                <a16:creationId xmlns:a16="http://schemas.microsoft.com/office/drawing/2014/main" id="{43C9BF8C-3DA5-B734-71D1-0198CD1BBDE2}"/>
              </a:ext>
            </a:extLst>
          </p:cNvPr>
          <p:cNvPicPr>
            <a:picLocks noChangeAspect="1"/>
          </p:cNvPicPr>
          <p:nvPr/>
        </p:nvPicPr>
        <p:blipFill>
          <a:blip r:embed="rId3"/>
          <a:stretch>
            <a:fillRect/>
          </a:stretch>
        </p:blipFill>
        <p:spPr>
          <a:xfrm>
            <a:off x="7716771" y="1799361"/>
            <a:ext cx="451474" cy="1559636"/>
          </a:xfrm>
          <a:prstGeom prst="rect">
            <a:avLst/>
          </a:prstGeom>
        </p:spPr>
      </p:pic>
      <p:pic>
        <p:nvPicPr>
          <p:cNvPr id="14" name="Picture 13" descr="A red blue and yellow rectangular object&#10;&#10;Description automatically generated">
            <a:extLst>
              <a:ext uri="{FF2B5EF4-FFF2-40B4-BE49-F238E27FC236}">
                <a16:creationId xmlns:a16="http://schemas.microsoft.com/office/drawing/2014/main" id="{3C3EC788-D4E6-7DC9-6724-DA1585367195}"/>
              </a:ext>
            </a:extLst>
          </p:cNvPr>
          <p:cNvPicPr>
            <a:picLocks noChangeAspect="1"/>
          </p:cNvPicPr>
          <p:nvPr/>
        </p:nvPicPr>
        <p:blipFill>
          <a:blip r:embed="rId3"/>
          <a:stretch>
            <a:fillRect/>
          </a:stretch>
        </p:blipFill>
        <p:spPr>
          <a:xfrm>
            <a:off x="8888549" y="1799361"/>
            <a:ext cx="451474" cy="1559636"/>
          </a:xfrm>
          <a:prstGeom prst="rect">
            <a:avLst/>
          </a:prstGeom>
        </p:spPr>
      </p:pic>
      <p:pic>
        <p:nvPicPr>
          <p:cNvPr id="15" name="Picture 14" descr="A red blue and yellow rectangular object&#10;&#10;Description automatically generated">
            <a:extLst>
              <a:ext uri="{FF2B5EF4-FFF2-40B4-BE49-F238E27FC236}">
                <a16:creationId xmlns:a16="http://schemas.microsoft.com/office/drawing/2014/main" id="{6D2026EF-11F4-9961-0551-66E56A2F5B56}"/>
              </a:ext>
            </a:extLst>
          </p:cNvPr>
          <p:cNvPicPr>
            <a:picLocks noChangeAspect="1"/>
          </p:cNvPicPr>
          <p:nvPr/>
        </p:nvPicPr>
        <p:blipFill>
          <a:blip r:embed="rId3"/>
          <a:stretch>
            <a:fillRect/>
          </a:stretch>
        </p:blipFill>
        <p:spPr>
          <a:xfrm>
            <a:off x="3029659" y="3642293"/>
            <a:ext cx="451474" cy="1559636"/>
          </a:xfrm>
          <a:prstGeom prst="rect">
            <a:avLst/>
          </a:prstGeom>
        </p:spPr>
      </p:pic>
      <p:pic>
        <p:nvPicPr>
          <p:cNvPr id="17" name="Picture 16" descr="A red blue and yellow rectangular object&#10;&#10;Description automatically generated">
            <a:extLst>
              <a:ext uri="{FF2B5EF4-FFF2-40B4-BE49-F238E27FC236}">
                <a16:creationId xmlns:a16="http://schemas.microsoft.com/office/drawing/2014/main" id="{C6AF3F9D-F13B-F771-9A76-0D299CB2F883}"/>
              </a:ext>
            </a:extLst>
          </p:cNvPr>
          <p:cNvPicPr>
            <a:picLocks noChangeAspect="1"/>
          </p:cNvPicPr>
          <p:nvPr/>
        </p:nvPicPr>
        <p:blipFill>
          <a:blip r:embed="rId3"/>
          <a:stretch>
            <a:fillRect/>
          </a:stretch>
        </p:blipFill>
        <p:spPr>
          <a:xfrm>
            <a:off x="4201437" y="3642291"/>
            <a:ext cx="451474" cy="1559636"/>
          </a:xfrm>
          <a:prstGeom prst="rect">
            <a:avLst/>
          </a:prstGeom>
        </p:spPr>
      </p:pic>
      <p:pic>
        <p:nvPicPr>
          <p:cNvPr id="18" name="Picture 17" descr="A red blue and yellow rectangular object&#10;&#10;Description automatically generated">
            <a:extLst>
              <a:ext uri="{FF2B5EF4-FFF2-40B4-BE49-F238E27FC236}">
                <a16:creationId xmlns:a16="http://schemas.microsoft.com/office/drawing/2014/main" id="{00E33E7B-5BB5-783B-C072-333C5B6F50F6}"/>
              </a:ext>
            </a:extLst>
          </p:cNvPr>
          <p:cNvPicPr>
            <a:picLocks noChangeAspect="1"/>
          </p:cNvPicPr>
          <p:nvPr/>
        </p:nvPicPr>
        <p:blipFill>
          <a:blip r:embed="rId3"/>
          <a:stretch>
            <a:fillRect/>
          </a:stretch>
        </p:blipFill>
        <p:spPr>
          <a:xfrm>
            <a:off x="5373215" y="3642291"/>
            <a:ext cx="451474" cy="1559636"/>
          </a:xfrm>
          <a:prstGeom prst="rect">
            <a:avLst/>
          </a:prstGeom>
        </p:spPr>
      </p:pic>
      <p:pic>
        <p:nvPicPr>
          <p:cNvPr id="19" name="Picture 18" descr="A red blue and yellow rectangular object&#10;&#10;Description automatically generated">
            <a:extLst>
              <a:ext uri="{FF2B5EF4-FFF2-40B4-BE49-F238E27FC236}">
                <a16:creationId xmlns:a16="http://schemas.microsoft.com/office/drawing/2014/main" id="{A34D05B8-7910-37A9-EE6E-2B7F85B88E5A}"/>
              </a:ext>
            </a:extLst>
          </p:cNvPr>
          <p:cNvPicPr>
            <a:picLocks noChangeAspect="1"/>
          </p:cNvPicPr>
          <p:nvPr/>
        </p:nvPicPr>
        <p:blipFill>
          <a:blip r:embed="rId3"/>
          <a:stretch>
            <a:fillRect/>
          </a:stretch>
        </p:blipFill>
        <p:spPr>
          <a:xfrm>
            <a:off x="6544993" y="3642291"/>
            <a:ext cx="451474" cy="1559636"/>
          </a:xfrm>
          <a:prstGeom prst="rect">
            <a:avLst/>
          </a:prstGeom>
        </p:spPr>
      </p:pic>
      <p:pic>
        <p:nvPicPr>
          <p:cNvPr id="20" name="Picture 19" descr="A red blue and yellow rectangular object&#10;&#10;Description automatically generated">
            <a:extLst>
              <a:ext uri="{FF2B5EF4-FFF2-40B4-BE49-F238E27FC236}">
                <a16:creationId xmlns:a16="http://schemas.microsoft.com/office/drawing/2014/main" id="{753A36C1-3994-1398-FC2E-896276EF5A83}"/>
              </a:ext>
            </a:extLst>
          </p:cNvPr>
          <p:cNvPicPr>
            <a:picLocks noChangeAspect="1"/>
          </p:cNvPicPr>
          <p:nvPr/>
        </p:nvPicPr>
        <p:blipFill>
          <a:blip r:embed="rId3"/>
          <a:stretch>
            <a:fillRect/>
          </a:stretch>
        </p:blipFill>
        <p:spPr>
          <a:xfrm>
            <a:off x="7716771" y="3642291"/>
            <a:ext cx="451474" cy="1559636"/>
          </a:xfrm>
          <a:prstGeom prst="rect">
            <a:avLst/>
          </a:prstGeom>
        </p:spPr>
      </p:pic>
      <p:pic>
        <p:nvPicPr>
          <p:cNvPr id="21" name="Picture 20" descr="A red blue and yellow rectangular object&#10;&#10;Description automatically generated">
            <a:extLst>
              <a:ext uri="{FF2B5EF4-FFF2-40B4-BE49-F238E27FC236}">
                <a16:creationId xmlns:a16="http://schemas.microsoft.com/office/drawing/2014/main" id="{4E9841A7-8B8F-CFC1-D708-6D4FB2FC71A4}"/>
              </a:ext>
            </a:extLst>
          </p:cNvPr>
          <p:cNvPicPr>
            <a:picLocks noChangeAspect="1"/>
          </p:cNvPicPr>
          <p:nvPr/>
        </p:nvPicPr>
        <p:blipFill>
          <a:blip r:embed="rId3"/>
          <a:stretch>
            <a:fillRect/>
          </a:stretch>
        </p:blipFill>
        <p:spPr>
          <a:xfrm>
            <a:off x="8888549" y="3642291"/>
            <a:ext cx="451474" cy="1559636"/>
          </a:xfrm>
          <a:prstGeom prst="rect">
            <a:avLst/>
          </a:prstGeom>
        </p:spPr>
      </p:pic>
    </p:spTree>
    <p:extLst>
      <p:ext uri="{BB962C8B-B14F-4D97-AF65-F5344CB8AC3E}">
        <p14:creationId xmlns:p14="http://schemas.microsoft.com/office/powerpoint/2010/main" val="2451178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77851" y="360012"/>
            <a:ext cx="7622639"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HVOR MANGE </a:t>
            </a:r>
            <a:r>
              <a:rPr lang="en-US" sz="3600" dirty="0">
                <a:solidFill>
                  <a:schemeClr val="bg1"/>
                </a:solidFill>
                <a:latin typeface="Verdana Pro Semibold" panose="020B0704030504040204" pitchFamily="34" charset="0"/>
                <a:sym typeface="Verdana"/>
              </a:rPr>
              <a:t>BURGERE </a:t>
            </a: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FÅR DU FOR 300 KR.?  </a:t>
            </a:r>
          </a:p>
        </p:txBody>
      </p:sp>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2</a:t>
            </a:r>
            <a:r>
              <a:rPr kumimoji="0" lang="en-US" sz="2800" b="1" i="0" u="none" strike="noStrike" kern="1200" cap="none" spc="0" normalizeH="0" noProof="0" dirty="0">
                <a:ln>
                  <a:noFill/>
                </a:ln>
                <a:solidFill>
                  <a:schemeClr val="bg1"/>
                </a:solidFill>
                <a:effectLst/>
                <a:uLnTx/>
                <a:uFillTx/>
                <a:sym typeface="Verdana"/>
              </a:rPr>
              <a:t> BURGERE</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6" name="Picture 5" descr="A burger with a green and brown burger&#10;&#10;Description automatically generated with medium confidence">
            <a:extLst>
              <a:ext uri="{FF2B5EF4-FFF2-40B4-BE49-F238E27FC236}">
                <a16:creationId xmlns:a16="http://schemas.microsoft.com/office/drawing/2014/main" id="{3C3B9787-FF2D-4AA9-3CD3-9ABC74363572}"/>
              </a:ext>
            </a:extLst>
          </p:cNvPr>
          <p:cNvPicPr>
            <a:picLocks noChangeAspect="1"/>
          </p:cNvPicPr>
          <p:nvPr/>
        </p:nvPicPr>
        <p:blipFill>
          <a:blip r:embed="rId3"/>
          <a:stretch>
            <a:fillRect/>
          </a:stretch>
        </p:blipFill>
        <p:spPr>
          <a:xfrm>
            <a:off x="2981626" y="2228899"/>
            <a:ext cx="2890008" cy="2382835"/>
          </a:xfrm>
          <a:prstGeom prst="rect">
            <a:avLst/>
          </a:prstGeom>
        </p:spPr>
      </p:pic>
      <p:pic>
        <p:nvPicPr>
          <p:cNvPr id="7" name="Picture 6" descr="A burger with a green and brown burger&#10;&#10;Description automatically generated with medium confidence">
            <a:extLst>
              <a:ext uri="{FF2B5EF4-FFF2-40B4-BE49-F238E27FC236}">
                <a16:creationId xmlns:a16="http://schemas.microsoft.com/office/drawing/2014/main" id="{18C831FD-C91A-8F10-3932-C95568E92404}"/>
              </a:ext>
            </a:extLst>
          </p:cNvPr>
          <p:cNvPicPr>
            <a:picLocks noChangeAspect="1"/>
          </p:cNvPicPr>
          <p:nvPr/>
        </p:nvPicPr>
        <p:blipFill>
          <a:blip r:embed="rId3"/>
          <a:stretch>
            <a:fillRect/>
          </a:stretch>
        </p:blipFill>
        <p:spPr>
          <a:xfrm>
            <a:off x="6320366" y="2228900"/>
            <a:ext cx="2890008" cy="2382835"/>
          </a:xfrm>
          <a:prstGeom prst="rect">
            <a:avLst/>
          </a:prstGeom>
        </p:spPr>
      </p:pic>
    </p:spTree>
    <p:extLst>
      <p:ext uri="{BB962C8B-B14F-4D97-AF65-F5344CB8AC3E}">
        <p14:creationId xmlns:p14="http://schemas.microsoft.com/office/powerpoint/2010/main" val="255329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ct val="100000"/>
              </a:lnSpc>
            </a:pPr>
            <a:r>
              <a:rPr lang="nb-NO" sz="2700" b="0" dirty="0">
                <a:latin typeface="Verdana Pro Light" panose="020B0304030504040204" pitchFamily="34" charset="0"/>
              </a:rPr>
              <a:t>I fasteaksjonen 2024 </a:t>
            </a:r>
            <a:br>
              <a:rPr lang="nb-NO" sz="2700" b="0" dirty="0">
                <a:latin typeface="Verdana Pro Light" panose="020B0304030504040204" pitchFamily="34" charset="0"/>
              </a:rPr>
            </a:br>
            <a:r>
              <a:rPr lang="nb-NO" sz="2700" b="0" dirty="0">
                <a:latin typeface="Verdana Pro Light" panose="020B0304030504040204" pitchFamily="34" charset="0"/>
              </a:rPr>
              <a:t>samlet XXX menighet inn</a:t>
            </a:r>
            <a:br>
              <a:rPr lang="nb-NO" dirty="0">
                <a:latin typeface="Verdana Pro Light" panose="020B0304030504040204" pitchFamily="34" charset="0"/>
              </a:rPr>
            </a:br>
            <a:br>
              <a:rPr lang="nb-NO" dirty="0">
                <a:latin typeface="Verdana Pro Light" panose="020B0304030504040204" pitchFamily="34" charset="0"/>
              </a:rPr>
            </a:br>
            <a:br>
              <a:rPr lang="nb-NO" dirty="0">
                <a:latin typeface="Verdana Pro" panose="020B0604030504040204" pitchFamily="34" charset="0"/>
              </a:rPr>
            </a:br>
            <a:r>
              <a:rPr lang="nb-NO" dirty="0">
                <a:latin typeface="Verdana Pro" panose="020B0604030504040204" pitchFamily="34" charset="0"/>
              </a:rPr>
              <a:t>XXXX KRONER</a:t>
            </a:r>
            <a:br>
              <a:rPr lang="nb-NO" dirty="0">
                <a:latin typeface="Verdana Pro" panose="020B0604030504040204" pitchFamily="34" charset="0"/>
              </a:rPr>
            </a:br>
            <a:br>
              <a:rPr lang="nb-NO" dirty="0">
                <a:latin typeface="Verdana Pro" panose="020B0604030504040204" pitchFamily="34" charset="0"/>
              </a:rPr>
            </a:br>
            <a:br>
              <a:rPr lang="nb-NO" dirty="0">
                <a:latin typeface="Verdana Pro" panose="020B0604030504040204" pitchFamily="34" charset="0"/>
              </a:rPr>
            </a:br>
            <a:r>
              <a:rPr lang="nb-NO" sz="2700" b="0" dirty="0">
                <a:latin typeface="Verdana Pro Light" panose="020B0304030504040204" pitchFamily="34" charset="0"/>
              </a:rPr>
              <a:t>Det tilsvarer varig tilgang til rent vann for ??? mennesker</a:t>
            </a:r>
          </a:p>
        </p:txBody>
      </p:sp>
      <p:pic>
        <p:nvPicPr>
          <p:cNvPr id="8" name="Picture 7">
            <a:extLst>
              <a:ext uri="{FF2B5EF4-FFF2-40B4-BE49-F238E27FC236}">
                <a16:creationId xmlns:a16="http://schemas.microsoft.com/office/drawing/2014/main" id="{E55C9A67-5463-B13A-9D3C-CAE66FA631C6}"/>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5C472160-684F-82F3-2817-78870BCE9D68}"/>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37918379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1C2D-EB75-9D29-453A-0E750253AE58}"/>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E50D5C10-EA9E-200D-F8A5-D49A8DBB746C}"/>
              </a:ext>
            </a:extLst>
          </p:cNvPr>
          <p:cNvSpPr txBox="1">
            <a:spLocks/>
          </p:cNvSpPr>
          <p:nvPr/>
        </p:nvSpPr>
        <p:spPr>
          <a:xfrm>
            <a:off x="731520" y="3384700"/>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SPONSORLØP</a:t>
            </a:r>
          </a:p>
        </p:txBody>
      </p:sp>
      <p:pic>
        <p:nvPicPr>
          <p:cNvPr id="4" name="Picture 3">
            <a:extLst>
              <a:ext uri="{FF2B5EF4-FFF2-40B4-BE49-F238E27FC236}">
                <a16:creationId xmlns:a16="http://schemas.microsoft.com/office/drawing/2014/main" id="{A84AC537-23E8-4C58-6EF2-129A86B881C0}"/>
              </a:ext>
            </a:extLst>
          </p:cNvPr>
          <p:cNvPicPr>
            <a:picLocks noChangeAspect="1"/>
          </p:cNvPicPr>
          <p:nvPr/>
        </p:nvPicPr>
        <p:blipFill>
          <a:blip r:embed="rId3" cstate="print">
            <a:alphaModFix amt="37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4650607" y="754345"/>
            <a:ext cx="2890785" cy="2890785"/>
          </a:xfrm>
          <a:prstGeom prst="rect">
            <a:avLst/>
          </a:prstGeom>
        </p:spPr>
      </p:pic>
    </p:spTree>
    <p:extLst>
      <p:ext uri="{BB962C8B-B14F-4D97-AF65-F5344CB8AC3E}">
        <p14:creationId xmlns:p14="http://schemas.microsoft.com/office/powerpoint/2010/main" val="51926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401BAB2-99A5-5C3E-E133-EF89E30B9C2B}"/>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553481" y="569035"/>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480E55"/>
                </a:solidFill>
                <a:effectLst/>
                <a:uLnTx/>
                <a:uFillTx/>
                <a:latin typeface="Verdana Pro Semibold" panose="020B0704030504040204" pitchFamily="34" charset="0"/>
                <a:ea typeface="+mj-ea"/>
                <a:cs typeface="+mj-cs"/>
                <a:sym typeface="Verdana"/>
              </a:rPr>
              <a:t>S</a:t>
            </a:r>
            <a:r>
              <a:rPr lang="en-US" sz="4000" b="0" dirty="0">
                <a:solidFill>
                  <a:srgbClr val="480E55"/>
                </a:solidFill>
                <a:latin typeface="Verdana Pro Semibold" panose="020B0704030504040204" pitchFamily="34" charset="0"/>
                <a:sym typeface="Verdana"/>
              </a:rPr>
              <a:t>PONSORLØP</a:t>
            </a:r>
            <a:endParaRPr kumimoji="0" lang="en-US" sz="4000" b="0" i="0" u="none" strike="noStrike" kern="1200" cap="none" spc="0" normalizeH="0" baseline="0" noProof="0" dirty="0">
              <a:ln>
                <a:noFill/>
              </a:ln>
              <a:solidFill>
                <a:srgbClr val="480E55"/>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80E55"/>
                </a:solidFill>
                <a:effectLst/>
                <a:uLnTx/>
                <a:uFillTx/>
                <a:latin typeface="Verdana Pro Light" panose="020B0304030504040204" pitchFamily="34" charset="0"/>
                <a:ea typeface="+mj-ea"/>
                <a:cs typeface="+mj-cs"/>
                <a:sym typeface="Verdana"/>
              </a:rPr>
              <a:t>DETTE GJØR DU…</a:t>
            </a:r>
          </a:p>
        </p:txBody>
      </p:sp>
      <p:pic>
        <p:nvPicPr>
          <p:cNvPr id="5" name="Picture 4">
            <a:extLst>
              <a:ext uri="{FF2B5EF4-FFF2-40B4-BE49-F238E27FC236}">
                <a16:creationId xmlns:a16="http://schemas.microsoft.com/office/drawing/2014/main" id="{9970A7B4-4265-0FDF-6648-D588F0FC1F5E}"/>
              </a:ext>
            </a:extLst>
          </p:cNvPr>
          <p:cNvPicPr>
            <a:picLocks noChangeAspect="1"/>
          </p:cNvPicPr>
          <p:nvPr/>
        </p:nvPicPr>
        <p:blipFill>
          <a:blip r:embed="rId3" cstate="print">
            <a:extLst>
              <a:ext uri="{28A0092B-C50C-407E-A947-70E740481C1C}">
                <a14:useLocalDpi xmlns:a14="http://schemas.microsoft.com/office/drawing/2010/main" val="0"/>
              </a:ext>
            </a:extLst>
          </a:blip>
          <a:srcRect l="4339" r="4339"/>
          <a:stretch/>
        </p:blipFill>
        <p:spPr>
          <a:xfrm>
            <a:off x="742148" y="2744930"/>
            <a:ext cx="2122119" cy="2189747"/>
          </a:xfrm>
          <a:prstGeom prst="rect">
            <a:avLst/>
          </a:prstGeom>
        </p:spPr>
      </p:pic>
      <p:pic>
        <p:nvPicPr>
          <p:cNvPr id="6" name="Picture 5">
            <a:extLst>
              <a:ext uri="{FF2B5EF4-FFF2-40B4-BE49-F238E27FC236}">
                <a16:creationId xmlns:a16="http://schemas.microsoft.com/office/drawing/2014/main" id="{9E189403-A1E8-30EE-7CBE-BBFB0EE385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68688" y="1963031"/>
            <a:ext cx="3729769" cy="3729769"/>
          </a:xfrm>
          <a:prstGeom prst="rect">
            <a:avLst/>
          </a:prstGeom>
        </p:spPr>
      </p:pic>
      <p:pic>
        <p:nvPicPr>
          <p:cNvPr id="3" name="Picture 2" descr="A stack of purple coins&#10;&#10;Description automatically generated">
            <a:extLst>
              <a:ext uri="{FF2B5EF4-FFF2-40B4-BE49-F238E27FC236}">
                <a16:creationId xmlns:a16="http://schemas.microsoft.com/office/drawing/2014/main" id="{55A76D7E-7FEA-D331-C335-B5B55E3AD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2878" y="2537880"/>
            <a:ext cx="2719226" cy="2719226"/>
          </a:xfrm>
          <a:prstGeom prst="rect">
            <a:avLst/>
          </a:prstGeom>
        </p:spPr>
      </p:pic>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spTree>
    <p:extLst>
      <p:ext uri="{BB962C8B-B14F-4D97-AF65-F5344CB8AC3E}">
        <p14:creationId xmlns:p14="http://schemas.microsoft.com/office/powerpoint/2010/main" val="23500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reen with a black background&#10;&#10;Description automatically generated">
            <a:extLst>
              <a:ext uri="{FF2B5EF4-FFF2-40B4-BE49-F238E27FC236}">
                <a16:creationId xmlns:a16="http://schemas.microsoft.com/office/drawing/2014/main" id="{A040B2E7-6CC9-C8B3-DFF9-3DF1EC142792}"/>
              </a:ext>
            </a:extLst>
          </p:cNvPr>
          <p:cNvPicPr>
            <a:picLocks noChangeAspect="1"/>
          </p:cNvPicPr>
          <p:nvPr/>
        </p:nvPicPr>
        <p:blipFill>
          <a:blip r:embed="rId3"/>
          <a:stretch>
            <a:fillRect/>
          </a:stretch>
        </p:blipFill>
        <p:spPr>
          <a:xfrm>
            <a:off x="4415117" y="0"/>
            <a:ext cx="3361765" cy="6858000"/>
          </a:xfrm>
          <a:prstGeom prst="rect">
            <a:avLst/>
          </a:prstGeom>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3" y="1219200"/>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3" y="4680857"/>
            <a:ext cx="1523999" cy="370114"/>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nb-NO" sz="2800" dirty="0">
                <a:solidFill>
                  <a:srgbClr val="530656"/>
                </a:solidFill>
              </a:rPr>
              <a:t>…</a:t>
            </a:r>
            <a:endParaRPr lang="en-US" sz="2800" dirty="0">
              <a:solidFill>
                <a:srgbClr val="530656"/>
              </a:solidFill>
            </a:endParaRPr>
          </a:p>
        </p:txBody>
      </p:sp>
    </p:spTree>
    <p:extLst>
      <p:ext uri="{BB962C8B-B14F-4D97-AF65-F5344CB8AC3E}">
        <p14:creationId xmlns:p14="http://schemas.microsoft.com/office/powerpoint/2010/main" val="34942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reen with a black background&#10;&#10;Description automatically generated">
            <a:extLst>
              <a:ext uri="{FF2B5EF4-FFF2-40B4-BE49-F238E27FC236}">
                <a16:creationId xmlns:a16="http://schemas.microsoft.com/office/drawing/2014/main" id="{5F5DDCBA-6FDF-530D-0A54-DD18A221AD22}"/>
              </a:ext>
            </a:extLst>
          </p:cNvPr>
          <p:cNvPicPr>
            <a:picLocks noChangeAspect="1"/>
          </p:cNvPicPr>
          <p:nvPr/>
        </p:nvPicPr>
        <p:blipFill>
          <a:blip r:embed="rId3"/>
          <a:stretch>
            <a:fillRect/>
          </a:stretch>
        </p:blipFill>
        <p:spPr>
          <a:xfrm>
            <a:off x="4415117" y="0"/>
            <a:ext cx="3361765" cy="6858000"/>
          </a:xfrm>
          <a:prstGeom prst="rect">
            <a:avLst/>
          </a:prstGeom>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2" y="767487"/>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2" y="3800462"/>
            <a:ext cx="2764972" cy="838201"/>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defTabSz="914400" rtl="0" eaLnBrk="1" fontAlgn="auto" latinLnBrk="0" hangingPunct="1">
              <a:lnSpc>
                <a:spcPct val="100000"/>
              </a:lnSpc>
              <a:spcBef>
                <a:spcPts val="0"/>
              </a:spcBef>
              <a:spcAft>
                <a:spcPts val="0"/>
              </a:spcAft>
              <a:buClrTx/>
              <a:buSzTx/>
              <a:buFontTx/>
              <a:buNone/>
              <a:tabLst/>
              <a:defRPr/>
            </a:pPr>
            <a:r>
              <a:rPr lang="nb-NO" sz="1400">
                <a:solidFill>
                  <a:prstClr val="black"/>
                </a:solidFill>
                <a:latin typeface="Verdana"/>
              </a:rPr>
              <a:t>Hvor mange runder tror du at du klarer å løpe? </a:t>
            </a: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5954485" y="5135267"/>
            <a:ext cx="1523999" cy="370114"/>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nb-NO" sz="2800" dirty="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20861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DC27E5-5050-06A1-9390-AD65EDA421C5}"/>
              </a:ext>
            </a:extLst>
          </p:cNvPr>
          <p:cNvSpPr/>
          <p:nvPr/>
        </p:nvSpPr>
        <p:spPr>
          <a:xfrm>
            <a:off x="40865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6326D24-0680-9503-512F-69EB8FA4155B}"/>
              </a:ext>
            </a:extLst>
          </p:cNvPr>
          <p:cNvPicPr>
            <a:picLocks noChangeAspect="1"/>
          </p:cNvPicPr>
          <p:nvPr/>
        </p:nvPicPr>
        <p:blipFill>
          <a:blip r:embed="rId3"/>
          <a:srcRect/>
          <a:stretch/>
        </p:blipFill>
        <p:spPr>
          <a:xfrm>
            <a:off x="834951" y="2481288"/>
            <a:ext cx="1228216" cy="1466049"/>
          </a:xfrm>
          <a:prstGeom prst="rect">
            <a:avLst/>
          </a:prstGeom>
        </p:spPr>
      </p:pic>
      <p:sp>
        <p:nvSpPr>
          <p:cNvPr id="5" name="Oval 4">
            <a:extLst>
              <a:ext uri="{FF2B5EF4-FFF2-40B4-BE49-F238E27FC236}">
                <a16:creationId xmlns:a16="http://schemas.microsoft.com/office/drawing/2014/main" id="{C745B0E8-23F3-ADD4-E056-03BB7C93276D}"/>
              </a:ext>
            </a:extLst>
          </p:cNvPr>
          <p:cNvSpPr/>
          <p:nvPr/>
        </p:nvSpPr>
        <p:spPr>
          <a:xfrm>
            <a:off x="2730224"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Oval 6">
            <a:extLst>
              <a:ext uri="{FF2B5EF4-FFF2-40B4-BE49-F238E27FC236}">
                <a16:creationId xmlns:a16="http://schemas.microsoft.com/office/drawing/2014/main" id="{3C78D6F5-A12B-EFF7-E081-68C8B00EC94E}"/>
              </a:ext>
            </a:extLst>
          </p:cNvPr>
          <p:cNvSpPr/>
          <p:nvPr/>
        </p:nvSpPr>
        <p:spPr>
          <a:xfrm>
            <a:off x="505178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EC914D6C-136C-96B3-EF60-2C71E965652C}"/>
              </a:ext>
            </a:extLst>
          </p:cNvPr>
          <p:cNvSpPr/>
          <p:nvPr/>
        </p:nvSpPr>
        <p:spPr>
          <a:xfrm>
            <a:off x="7368516"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DED80622-2F07-BB87-D392-38A9F161F1BA}"/>
              </a:ext>
            </a:extLst>
          </p:cNvPr>
          <p:cNvSpPr/>
          <p:nvPr/>
        </p:nvSpPr>
        <p:spPr>
          <a:xfrm>
            <a:off x="9685243"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D29E429D-2FD4-673F-20BF-D49585912BF4}"/>
              </a:ext>
            </a:extLst>
          </p:cNvPr>
          <p:cNvPicPr>
            <a:picLocks noChangeAspect="1"/>
          </p:cNvPicPr>
          <p:nvPr/>
        </p:nvPicPr>
        <p:blipFill>
          <a:blip r:embed="rId4"/>
          <a:srcRect/>
          <a:stretch/>
        </p:blipFill>
        <p:spPr>
          <a:xfrm>
            <a:off x="5280094" y="2432274"/>
            <a:ext cx="1631811" cy="1631811"/>
          </a:xfrm>
          <a:prstGeom prst="rect">
            <a:avLst/>
          </a:prstGeom>
        </p:spPr>
      </p:pic>
      <p:pic>
        <p:nvPicPr>
          <p:cNvPr id="14" name="Picture 13">
            <a:extLst>
              <a:ext uri="{FF2B5EF4-FFF2-40B4-BE49-F238E27FC236}">
                <a16:creationId xmlns:a16="http://schemas.microsoft.com/office/drawing/2014/main" id="{42FC4746-1224-3145-BFF5-9ACAADB1FB35}"/>
              </a:ext>
            </a:extLst>
          </p:cNvPr>
          <p:cNvPicPr>
            <a:picLocks noChangeAspect="1"/>
          </p:cNvPicPr>
          <p:nvPr/>
        </p:nvPicPr>
        <p:blipFill>
          <a:blip r:embed="rId5"/>
          <a:srcRect/>
          <a:stretch/>
        </p:blipFill>
        <p:spPr>
          <a:xfrm>
            <a:off x="7879796" y="2636797"/>
            <a:ext cx="1065860" cy="1222764"/>
          </a:xfrm>
          <a:prstGeom prst="rect">
            <a:avLst/>
          </a:prstGeom>
        </p:spPr>
      </p:pic>
      <p:pic>
        <p:nvPicPr>
          <p:cNvPr id="15" name="Picture 14">
            <a:extLst>
              <a:ext uri="{FF2B5EF4-FFF2-40B4-BE49-F238E27FC236}">
                <a16:creationId xmlns:a16="http://schemas.microsoft.com/office/drawing/2014/main" id="{BDB916AB-76F1-1B70-A9C3-6C2F3DE8053A}"/>
              </a:ext>
            </a:extLst>
          </p:cNvPr>
          <p:cNvPicPr>
            <a:picLocks noChangeAspect="1"/>
          </p:cNvPicPr>
          <p:nvPr/>
        </p:nvPicPr>
        <p:blipFill>
          <a:blip r:embed="rId6"/>
          <a:srcRect/>
          <a:stretch/>
        </p:blipFill>
        <p:spPr>
          <a:xfrm>
            <a:off x="10161894" y="2691474"/>
            <a:ext cx="1135120" cy="1113410"/>
          </a:xfrm>
          <a:prstGeom prst="rect">
            <a:avLst/>
          </a:prstGeom>
        </p:spPr>
      </p:pic>
      <p:pic>
        <p:nvPicPr>
          <p:cNvPr id="16" name="Picture 15" descr="A purple bird and hands&#10;&#10;Description automatically generated">
            <a:extLst>
              <a:ext uri="{FF2B5EF4-FFF2-40B4-BE49-F238E27FC236}">
                <a16:creationId xmlns:a16="http://schemas.microsoft.com/office/drawing/2014/main" id="{6A189DF7-A273-5E54-8F67-F1409E598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9681" y="2566400"/>
            <a:ext cx="1809508" cy="1725991"/>
          </a:xfrm>
          <a:prstGeom prst="rect">
            <a:avLst/>
          </a:prstGeom>
        </p:spPr>
      </p:pic>
    </p:spTree>
    <p:extLst>
      <p:ext uri="{BB962C8B-B14F-4D97-AF65-F5344CB8AC3E}">
        <p14:creationId xmlns:p14="http://schemas.microsoft.com/office/powerpoint/2010/main" val="37347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reen with a black background&#10;&#10;Description automatically generated">
            <a:extLst>
              <a:ext uri="{FF2B5EF4-FFF2-40B4-BE49-F238E27FC236}">
                <a16:creationId xmlns:a16="http://schemas.microsoft.com/office/drawing/2014/main" id="{79E1AE26-CD96-45FE-AE81-740DCCCDE2D8}"/>
              </a:ext>
            </a:extLst>
          </p:cNvPr>
          <p:cNvPicPr>
            <a:picLocks noChangeAspect="1"/>
          </p:cNvPicPr>
          <p:nvPr/>
        </p:nvPicPr>
        <p:blipFill>
          <a:blip r:embed="rId3"/>
          <a:stretch>
            <a:fillRect/>
          </a:stretch>
        </p:blipFill>
        <p:spPr>
          <a:xfrm>
            <a:off x="198099" y="120767"/>
            <a:ext cx="1384397" cy="2824169"/>
          </a:xfrm>
          <a:prstGeom prst="rect">
            <a:avLst/>
          </a:prstGeom>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310182" y="436035"/>
            <a:ext cx="1160237" cy="985262"/>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500"/>
              <a:t>Hei!</a:t>
            </a:r>
          </a:p>
          <a:p>
            <a:r>
              <a:rPr lang="nb-NO" sz="500"/>
              <a:t>Jeg skal løpe sponsorløp for å samle inn penger til Kirkens Nødhjelps arbeid rundt om i verden. </a:t>
            </a:r>
          </a:p>
          <a:p>
            <a:endParaRPr lang="nb-NO" sz="500"/>
          </a:p>
          <a:p>
            <a:r>
              <a:rPr lang="nb-NO" sz="500"/>
              <a:t>Vil du sponse meg med et fast beløp eller et beløp for hver runde jeg løper?  </a:t>
            </a:r>
            <a:endParaRPr lang="en-US" sz="5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310180" y="1673761"/>
            <a:ext cx="1160238" cy="371598"/>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Hvor mange runder tror du at du klarer å løpe? </a:t>
            </a:r>
            <a:endParaRPr kumimoji="0" lang="en-US" sz="5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804630" y="2154429"/>
            <a:ext cx="665788" cy="185057"/>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FFFFF"/>
                </a:solidFill>
                <a:effectLst/>
                <a:uLnTx/>
                <a:uFillTx/>
                <a:latin typeface="Verdana"/>
                <a:ea typeface="+mn-ea"/>
                <a:cs typeface="+mn-cs"/>
              </a:rPr>
              <a:t>…</a:t>
            </a:r>
            <a:endParaRPr kumimoji="0" lang="en-US" sz="28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0FE80C8D-708C-B4E1-D319-06104F4A5B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62718" y="2700140"/>
            <a:ext cx="1910903" cy="1910903"/>
          </a:xfrm>
          <a:prstGeom prst="rect">
            <a:avLst/>
          </a:prstGeom>
        </p:spPr>
      </p:pic>
      <p:pic>
        <p:nvPicPr>
          <p:cNvPr id="8" name="Picture 7">
            <a:extLst>
              <a:ext uri="{FF2B5EF4-FFF2-40B4-BE49-F238E27FC236}">
                <a16:creationId xmlns:a16="http://schemas.microsoft.com/office/drawing/2014/main" id="{EB0F0BF2-2356-3FC5-A86A-84277B21D8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12651" y="1038072"/>
            <a:ext cx="1750066" cy="1649140"/>
          </a:xfrm>
          <a:prstGeom prst="rect">
            <a:avLst/>
          </a:prstGeom>
        </p:spPr>
      </p:pic>
      <p:sp>
        <p:nvSpPr>
          <p:cNvPr id="10" name="TextBox 9">
            <a:extLst>
              <a:ext uri="{FF2B5EF4-FFF2-40B4-BE49-F238E27FC236}">
                <a16:creationId xmlns:a16="http://schemas.microsoft.com/office/drawing/2014/main" id="{977D6D8A-6C1C-3199-1CD3-0DBBA43B00E8}"/>
              </a:ext>
            </a:extLst>
          </p:cNvPr>
          <p:cNvSpPr txBox="1"/>
          <p:nvPr/>
        </p:nvSpPr>
        <p:spPr>
          <a:xfrm>
            <a:off x="6513529" y="1631809"/>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REGISTRER</a:t>
            </a:r>
          </a:p>
        </p:txBody>
      </p:sp>
      <p:sp>
        <p:nvSpPr>
          <p:cNvPr id="11" name="TextBox 10">
            <a:extLst>
              <a:ext uri="{FF2B5EF4-FFF2-40B4-BE49-F238E27FC236}">
                <a16:creationId xmlns:a16="http://schemas.microsoft.com/office/drawing/2014/main" id="{B0A9845A-D22C-692C-2176-1F4A64BA58F8}"/>
              </a:ext>
            </a:extLst>
          </p:cNvPr>
          <p:cNvSpPr txBox="1"/>
          <p:nvPr/>
        </p:nvSpPr>
        <p:spPr>
          <a:xfrm>
            <a:off x="7996685" y="3429000"/>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LØP</a:t>
            </a:r>
          </a:p>
        </p:txBody>
      </p:sp>
      <p:sp>
        <p:nvSpPr>
          <p:cNvPr id="12" name="TextBox 11">
            <a:extLst>
              <a:ext uri="{FF2B5EF4-FFF2-40B4-BE49-F238E27FC236}">
                <a16:creationId xmlns:a16="http://schemas.microsoft.com/office/drawing/2014/main" id="{7111B678-79A1-27A4-5178-BE1AE9371B6F}"/>
              </a:ext>
            </a:extLst>
          </p:cNvPr>
          <p:cNvSpPr txBox="1"/>
          <p:nvPr/>
        </p:nvSpPr>
        <p:spPr>
          <a:xfrm>
            <a:off x="6531933" y="5118254"/>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SAMLE INN</a:t>
            </a:r>
          </a:p>
        </p:txBody>
      </p:sp>
      <p:pic>
        <p:nvPicPr>
          <p:cNvPr id="14" name="Picture 13">
            <a:extLst>
              <a:ext uri="{FF2B5EF4-FFF2-40B4-BE49-F238E27FC236}">
                <a16:creationId xmlns:a16="http://schemas.microsoft.com/office/drawing/2014/main" id="{2CEF8D81-4D97-1B41-EA49-E1B9367351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58494" y="2700138"/>
            <a:ext cx="1910903" cy="1910903"/>
          </a:xfrm>
          <a:prstGeom prst="rect">
            <a:avLst/>
          </a:prstGeom>
        </p:spPr>
      </p:pic>
      <p:pic>
        <p:nvPicPr>
          <p:cNvPr id="13" name="Picture 12" descr="A stack of purple coins&#10;&#10;Description automatically generated">
            <a:extLst>
              <a:ext uri="{FF2B5EF4-FFF2-40B4-BE49-F238E27FC236}">
                <a16:creationId xmlns:a16="http://schemas.microsoft.com/office/drawing/2014/main" id="{A48C2C30-97D7-F3E0-BFA7-8002D89A6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651" y="4170788"/>
            <a:ext cx="1786874" cy="1786874"/>
          </a:xfrm>
          <a:prstGeom prst="rect">
            <a:avLst/>
          </a:prstGeom>
        </p:spPr>
      </p:pic>
    </p:spTree>
    <p:extLst>
      <p:ext uri="{BB962C8B-B14F-4D97-AF65-F5344CB8AC3E}">
        <p14:creationId xmlns:p14="http://schemas.microsoft.com/office/powerpoint/2010/main" val="3086119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grpId="0" nodeType="withEffect">
                                  <p:stCondLst>
                                    <p:cond delay="0"/>
                                  </p:stCondLst>
                                  <p:childTnLst>
                                    <p:set>
                                      <p:cBhvr>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par>
                                <p:cTn id="17" presetID="9" presetClass="emph" presetSubtype="0" grpId="0" nodeType="withEffect">
                                  <p:stCondLst>
                                    <p:cond delay="0"/>
                                  </p:stCondLst>
                                  <p:childTnLst>
                                    <p:set>
                                      <p:cBhvr>
                                        <p:cTn id="18" dur="indefinite"/>
                                        <p:tgtEl>
                                          <p:spTgt spid="2"/>
                                        </p:tgtEl>
                                        <p:attrNameLst>
                                          <p:attrName>style.opacity</p:attrName>
                                        </p:attrNameLst>
                                      </p:cBhvr>
                                      <p:to>
                                        <p:strVal val="0.5"/>
                                      </p:to>
                                    </p:set>
                                    <p:animEffect filter="image" prLst="opacity: 0.5">
                                      <p:cBhvr rctx="IE">
                                        <p:cTn id="19" dur="indefinite"/>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9" presetClass="emph" presetSubtype="0" nodeType="withEffect">
                                  <p:stCondLst>
                                    <p:cond delay="0"/>
                                  </p:stCondLst>
                                  <p:childTnLst>
                                    <p:set>
                                      <p:cBhvr>
                                        <p:cTn id="25" dur="indefinite"/>
                                        <p:tgtEl>
                                          <p:spTgt spid="8"/>
                                        </p:tgtEl>
                                        <p:attrNameLst>
                                          <p:attrName>style.opacity</p:attrName>
                                        </p:attrNameLst>
                                      </p:cBhvr>
                                      <p:to>
                                        <p:strVal val="0.25"/>
                                      </p:to>
                                    </p:set>
                                    <p:animEffect filter="image" prLst="opacity: 0.25">
                                      <p:cBhvr rctx="IE">
                                        <p:cTn id="26" dur="indefinite"/>
                                        <p:tgtEl>
                                          <p:spTgt spid="8"/>
                                        </p:tgtEl>
                                      </p:cBhvr>
                                    </p:animEffect>
                                  </p:childTnLst>
                                </p:cTn>
                              </p:par>
                              <p:par>
                                <p:cTn id="27" presetID="9" presetClass="emph" presetSubtype="0" grpId="0" nodeType="withEffect">
                                  <p:stCondLst>
                                    <p:cond delay="0"/>
                                  </p:stCondLst>
                                  <p:childTnLst>
                                    <p:set>
                                      <p:cBhvr>
                                        <p:cTn id="28" dur="indefinite"/>
                                        <p:tgtEl>
                                          <p:spTgt spid="10"/>
                                        </p:tgtEl>
                                        <p:attrNameLst>
                                          <p:attrName>style.opacity</p:attrName>
                                        </p:attrNameLst>
                                      </p:cBhvr>
                                      <p:to>
                                        <p:strVal val="0.25"/>
                                      </p:to>
                                    </p:set>
                                    <p:animEffect filter="image" prLst="opacity: 0.25">
                                      <p:cBhvr rctx="IE">
                                        <p:cTn id="29" dur="indefinite"/>
                                        <p:tgtEl>
                                          <p:spTgt spid="10"/>
                                        </p:tgtEl>
                                      </p:cBhvr>
                                    </p:animEffect>
                                  </p:childTnLst>
                                </p:cTn>
                              </p:par>
                              <p:par>
                                <p:cTn id="30" presetID="63" presetClass="path" presetSubtype="0" accel="50000" decel="50000" fill="hold" nodeType="withEffect">
                                  <p:stCondLst>
                                    <p:cond delay="0"/>
                                  </p:stCondLst>
                                  <p:childTnLst>
                                    <p:animMotion origin="layout" path="M -1.66667E-6 -1.85185E-6 L 0.50938 -1.85185E-6 " pathEditMode="relative" rAng="0" ptsTypes="AA">
                                      <p:cBhvr>
                                        <p:cTn id="31" dur="2000" fill="hold"/>
                                        <p:tgtEl>
                                          <p:spTgt spid="7"/>
                                        </p:tgtEl>
                                        <p:attrNameLst>
                                          <p:attrName>ppt_x</p:attrName>
                                          <p:attrName>ppt_y</p:attrName>
                                        </p:attrNameLst>
                                      </p:cBhvr>
                                      <p:rCtr x="25469" y="0"/>
                                    </p:animMotion>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63" presetClass="path" presetSubtype="0" accel="50000" decel="50000" fill="hold" nodeType="withEffect">
                                  <p:stCondLst>
                                    <p:cond delay="1100"/>
                                  </p:stCondLst>
                                  <p:childTnLst>
                                    <p:animMotion origin="layout" path="M -2.08333E-6 -1.85185E-6 L 0.64153 -1.85185E-6 " pathEditMode="relative" rAng="0" ptsTypes="AA">
                                      <p:cBhvr>
                                        <p:cTn id="35" dur="1500" fill="hold"/>
                                        <p:tgtEl>
                                          <p:spTgt spid="14"/>
                                        </p:tgtEl>
                                        <p:attrNameLst>
                                          <p:attrName>ppt_x</p:attrName>
                                          <p:attrName>ppt_y</p:attrName>
                                        </p:attrNameLst>
                                      </p:cBhvr>
                                      <p:rCtr x="30299" y="0"/>
                                    </p:animMotion>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9" presetClass="emph" presetSubtype="0" nodeType="withEffect">
                                  <p:stCondLst>
                                    <p:cond delay="0"/>
                                  </p:stCondLst>
                                  <p:childTnLst>
                                    <p:set>
                                      <p:cBhvr>
                                        <p:cTn id="45" dur="indefinite"/>
                                        <p:tgtEl>
                                          <p:spTgt spid="14"/>
                                        </p:tgtEl>
                                        <p:attrNameLst>
                                          <p:attrName>style.opacity</p:attrName>
                                        </p:attrNameLst>
                                      </p:cBhvr>
                                      <p:to>
                                        <p:strVal val="0.25"/>
                                      </p:to>
                                    </p:set>
                                    <p:animEffect filter="image" prLst="opacity: 0.25">
                                      <p:cBhvr rctx="IE">
                                        <p:cTn id="46" dur="indefinite"/>
                                        <p:tgtEl>
                                          <p:spTgt spid="14"/>
                                        </p:tgtEl>
                                      </p:cBhvr>
                                    </p:animEffect>
                                  </p:childTnLst>
                                </p:cTn>
                              </p:par>
                              <p:par>
                                <p:cTn id="47" presetID="9" presetClass="emph" presetSubtype="0" grpId="1" nodeType="withEffect">
                                  <p:stCondLst>
                                    <p:cond delay="0"/>
                                  </p:stCondLst>
                                  <p:childTnLst>
                                    <p:set>
                                      <p:cBhvr>
                                        <p:cTn id="48" dur="indefinite"/>
                                        <p:tgtEl>
                                          <p:spTgt spid="11"/>
                                        </p:tgtEl>
                                        <p:attrNameLst>
                                          <p:attrName>style.opacity</p:attrName>
                                        </p:attrNameLst>
                                      </p:cBhvr>
                                      <p:to>
                                        <p:strVal val="0.25"/>
                                      </p:to>
                                    </p:set>
                                    <p:animEffect filter="image" prLst="opacity: 0.25">
                                      <p:cBhvr rctx="IE">
                                        <p:cTn id="49" dur="indefinite"/>
                                        <p:tgtEl>
                                          <p:spTgt spid="11"/>
                                        </p:tgtEl>
                                      </p:cBhvr>
                                    </p:animEffect>
                                  </p:childTnLst>
                                </p:cTn>
                              </p:par>
                              <p:par>
                                <p:cTn id="50" presetID="6" presetClass="emph" presetSubtype="0" fill="hold" nodeType="withEffect">
                                  <p:stCondLst>
                                    <p:cond delay="0"/>
                                  </p:stCondLst>
                                  <p:childTnLst>
                                    <p:animScale>
                                      <p:cBhvr>
                                        <p:cTn id="51"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0" grpId="0"/>
      <p:bldP spid="11" grpId="0"/>
      <p:bldP spid="11" grpId="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S</a:t>
            </a:r>
            <a:r>
              <a:rPr lang="en-US" sz="3200" b="0">
                <a:solidFill>
                  <a:srgbClr val="480E55"/>
                </a:solidFill>
                <a:latin typeface="Verdana Pro Semibold" panose="020B0704030504040204" pitchFamily="34" charset="0"/>
                <a:sym typeface="Verdana"/>
              </a:rPr>
              <a:t>PONSORLØP</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endParaRPr>
          </a:p>
        </p:txBody>
      </p:sp>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pic>
        <p:nvPicPr>
          <p:cNvPr id="2" name="Picture 1">
            <a:extLst>
              <a:ext uri="{FF2B5EF4-FFF2-40B4-BE49-F238E27FC236}">
                <a16:creationId xmlns:a16="http://schemas.microsoft.com/office/drawing/2014/main" id="{4E0AF241-FBE7-B257-4ED4-8C0905E0A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2221" y="2706601"/>
            <a:ext cx="2379875" cy="2242628"/>
          </a:xfrm>
          <a:prstGeom prst="rect">
            <a:avLst/>
          </a:prstGeom>
        </p:spPr>
      </p:pic>
      <p:pic>
        <p:nvPicPr>
          <p:cNvPr id="7" name="Picture 6">
            <a:extLst>
              <a:ext uri="{FF2B5EF4-FFF2-40B4-BE49-F238E27FC236}">
                <a16:creationId xmlns:a16="http://schemas.microsoft.com/office/drawing/2014/main" id="{21EDF1D7-AC0B-73B0-9C8C-F5A9B5C9118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42327" y="2099964"/>
            <a:ext cx="3595057" cy="3595057"/>
          </a:xfrm>
          <a:prstGeom prst="rect">
            <a:avLst/>
          </a:prstGeom>
        </p:spPr>
      </p:pic>
      <p:pic>
        <p:nvPicPr>
          <p:cNvPr id="8" name="Picture 7" descr="A stack of purple coins&#10;&#10;Description automatically generated">
            <a:extLst>
              <a:ext uri="{FF2B5EF4-FFF2-40B4-BE49-F238E27FC236}">
                <a16:creationId xmlns:a16="http://schemas.microsoft.com/office/drawing/2014/main" id="{5B302014-0C32-B6B9-6A6E-C6131EDD59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15" y="2468302"/>
            <a:ext cx="2719226" cy="2719226"/>
          </a:xfrm>
          <a:prstGeom prst="rect">
            <a:avLst/>
          </a:prstGeom>
        </p:spPr>
      </p:pic>
    </p:spTree>
    <p:extLst>
      <p:ext uri="{BB962C8B-B14F-4D97-AF65-F5344CB8AC3E}">
        <p14:creationId xmlns:p14="http://schemas.microsoft.com/office/powerpoint/2010/main" val="321708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71D8-470D-7F1E-AEE6-363B1F9C03F3}"/>
            </a:ext>
          </a:extLst>
        </p:cNvPr>
        <p:cNvGrpSpPr/>
        <p:nvPr/>
      </p:nvGrpSpPr>
      <p:grpSpPr>
        <a:xfrm>
          <a:off x="0" y="0"/>
          <a:ext cx="0" cy="0"/>
          <a:chOff x="0" y="0"/>
          <a:chExt cx="0" cy="0"/>
        </a:xfrm>
      </p:grpSpPr>
      <p:pic>
        <p:nvPicPr>
          <p:cNvPr id="6" name="Picture 5" descr="Two women standing under a tree&#10;&#10;Description automatically generated">
            <a:extLst>
              <a:ext uri="{FF2B5EF4-FFF2-40B4-BE49-F238E27FC236}">
                <a16:creationId xmlns:a16="http://schemas.microsoft.com/office/drawing/2014/main" id="{BF624A65-4D49-B8F4-423F-41880557FE24}"/>
              </a:ext>
            </a:extLst>
          </p:cNvPr>
          <p:cNvPicPr>
            <a:picLocks noChangeAspect="1"/>
          </p:cNvPicPr>
          <p:nvPr/>
        </p:nvPicPr>
        <p:blipFill>
          <a:blip r:embed="rId3"/>
          <a:srcRect t="12682" b="2943"/>
          <a:stretch/>
        </p:blipFill>
        <p:spPr>
          <a:xfrm>
            <a:off x="-1" y="-1"/>
            <a:ext cx="12191999" cy="6858001"/>
          </a:xfrm>
          <a:prstGeom prst="rect">
            <a:avLst/>
          </a:prstGeom>
        </p:spPr>
      </p:pic>
      <p:pic>
        <p:nvPicPr>
          <p:cNvPr id="4" name="Bilde 3" descr="Et bilde som inneholder Font, Grafikk, tekst, logo&#10;&#10;Automatisk generert beskrivelse">
            <a:extLst>
              <a:ext uri="{FF2B5EF4-FFF2-40B4-BE49-F238E27FC236}">
                <a16:creationId xmlns:a16="http://schemas.microsoft.com/office/drawing/2014/main" id="{2ACF88B1-7769-6DD5-5CC5-6F0DE497B066}"/>
              </a:ext>
            </a:extLst>
          </p:cNvPr>
          <p:cNvPicPr>
            <a:picLocks noChangeAspect="1"/>
          </p:cNvPicPr>
          <p:nvPr/>
        </p:nvPicPr>
        <p:blipFill>
          <a:blip r:embed="rId4"/>
          <a:stretch>
            <a:fillRect/>
          </a:stretch>
        </p:blipFill>
        <p:spPr>
          <a:xfrm>
            <a:off x="9488570" y="6048473"/>
            <a:ext cx="2424336" cy="432504"/>
          </a:xfrm>
          <a:prstGeom prst="rect">
            <a:avLst/>
          </a:prstGeom>
        </p:spPr>
      </p:pic>
    </p:spTree>
    <p:extLst>
      <p:ext uri="{BB962C8B-B14F-4D97-AF65-F5344CB8AC3E}">
        <p14:creationId xmlns:p14="http://schemas.microsoft.com/office/powerpoint/2010/main" val="3949227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69B1E882-88C6-EDCD-5E98-2B8CE534D66C}"/>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78" b="7878"/>
          <a:stretch/>
        </p:blipFill>
        <p:spPr/>
      </p:pic>
      <p:pic>
        <p:nvPicPr>
          <p:cNvPr id="3" name="Bilde 2" descr="Et bilde som inneholder Font, Grafikk, tekst, logo&#10;&#10;Automatisk generert beskrivelse">
            <a:extLst>
              <a:ext uri="{FF2B5EF4-FFF2-40B4-BE49-F238E27FC236}">
                <a16:creationId xmlns:a16="http://schemas.microsoft.com/office/drawing/2014/main" id="{D4DC979A-54E2-39A9-A7D2-32C419F5240C}"/>
              </a:ext>
            </a:extLst>
          </p:cNvPr>
          <p:cNvPicPr>
            <a:picLocks noChangeAspect="1"/>
          </p:cNvPicPr>
          <p:nvPr/>
        </p:nvPicPr>
        <p:blipFill>
          <a:blip r:embed="rId4"/>
          <a:stretch>
            <a:fillRect/>
          </a:stretch>
        </p:blipFill>
        <p:spPr>
          <a:xfrm>
            <a:off x="9640971" y="6200873"/>
            <a:ext cx="2424336" cy="432504"/>
          </a:xfrm>
          <a:prstGeom prst="rect">
            <a:avLst/>
          </a:prstGeom>
        </p:spPr>
      </p:pic>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pic>
        <p:nvPicPr>
          <p:cNvPr id="7" name="Picture 6" descr="A black and white sign with white text&#10;&#10;Description automatically generated">
            <a:extLst>
              <a:ext uri="{FF2B5EF4-FFF2-40B4-BE49-F238E27FC236}">
                <a16:creationId xmlns:a16="http://schemas.microsoft.com/office/drawing/2014/main" id="{C4F06AB2-31BF-6130-1F57-53A0EAD9C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0971" y="6210139"/>
            <a:ext cx="2424335" cy="423238"/>
          </a:xfrm>
          <a:prstGeom prst="rect">
            <a:avLst/>
          </a:prstGeom>
        </p:spPr>
      </p:pic>
    </p:spTree>
    <p:extLst>
      <p:ext uri="{BB962C8B-B14F-4D97-AF65-F5344CB8AC3E}">
        <p14:creationId xmlns:p14="http://schemas.microsoft.com/office/powerpoint/2010/main" val="274328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499-A8FE-ADB0-FC13-BF5377478FE4}"/>
            </a:ext>
          </a:extLst>
        </p:cNvPr>
        <p:cNvGrpSpPr/>
        <p:nvPr/>
      </p:nvGrpSpPr>
      <p:grpSpPr>
        <a:xfrm>
          <a:off x="0" y="0"/>
          <a:ext cx="0" cy="0"/>
          <a:chOff x="0" y="0"/>
          <a:chExt cx="0" cy="0"/>
        </a:xfrm>
      </p:grpSpPr>
      <p:pic>
        <p:nvPicPr>
          <p:cNvPr id="5" name="Bilde 4" descr="Et bilde som inneholder design&#10;&#10;Automatisk generert beskrivelse med middels konfidens">
            <a:extLst>
              <a:ext uri="{FF2B5EF4-FFF2-40B4-BE49-F238E27FC236}">
                <a16:creationId xmlns:a16="http://schemas.microsoft.com/office/drawing/2014/main" id="{4E5F2182-4CA4-2312-6B2C-EA9CE3D0693C}"/>
              </a:ext>
            </a:extLst>
          </p:cNvPr>
          <p:cNvPicPr>
            <a:picLocks noChangeAspect="1"/>
          </p:cNvPicPr>
          <p:nvPr/>
        </p:nvPicPr>
        <p:blipFill>
          <a:blip r:embed="rId3"/>
          <a:stretch>
            <a:fillRect/>
          </a:stretch>
        </p:blipFill>
        <p:spPr>
          <a:xfrm>
            <a:off x="4237566" y="1275531"/>
            <a:ext cx="3278469" cy="2948462"/>
          </a:xfrm>
          <a:prstGeom prst="rect">
            <a:avLst/>
          </a:prstGeom>
        </p:spPr>
      </p:pic>
      <p:sp>
        <p:nvSpPr>
          <p:cNvPr id="3" name="Plassholder for bilde 1">
            <a:extLst>
              <a:ext uri="{FF2B5EF4-FFF2-40B4-BE49-F238E27FC236}">
                <a16:creationId xmlns:a16="http://schemas.microsoft.com/office/drawing/2014/main" id="{A8E421E0-5DE3-714A-4A7C-395150967D3D}"/>
              </a:ext>
            </a:extLst>
          </p:cNvPr>
          <p:cNvSpPr txBox="1">
            <a:spLocks/>
          </p:cNvSpPr>
          <p:nvPr/>
        </p:nvSpPr>
        <p:spPr>
          <a:xfrm>
            <a:off x="731520" y="4509056"/>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DU BETYR NOE!</a:t>
            </a:r>
          </a:p>
        </p:txBody>
      </p:sp>
    </p:spTree>
    <p:extLst>
      <p:ext uri="{BB962C8B-B14F-4D97-AF65-F5344CB8AC3E}">
        <p14:creationId xmlns:p14="http://schemas.microsoft.com/office/powerpoint/2010/main" val="325551973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51F3EB-0F54-1093-1A13-BDFC6F4C3C95}"/>
              </a:ext>
            </a:extLst>
          </p:cNvPr>
          <p:cNvSpPr/>
          <p:nvPr/>
        </p:nvSpPr>
        <p:spPr>
          <a:xfrm>
            <a:off x="5844209" y="0"/>
            <a:ext cx="63477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DB5F739B-5E39-7583-C968-C765A2E1B8CA}"/>
              </a:ext>
            </a:extLst>
          </p:cNvPr>
          <p:cNvSpPr/>
          <p:nvPr/>
        </p:nvSpPr>
        <p:spPr>
          <a:xfrm>
            <a:off x="0" y="5298141"/>
            <a:ext cx="3630706" cy="15598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phic 3">
            <a:extLst>
              <a:ext uri="{FF2B5EF4-FFF2-40B4-BE49-F238E27FC236}">
                <a16:creationId xmlns:a16="http://schemas.microsoft.com/office/drawing/2014/main" id="{049C5D93-56A6-BB21-1E5C-AA7DFA3468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42" t="19990" r="18576" b="16928"/>
          <a:stretch/>
        </p:blipFill>
        <p:spPr>
          <a:xfrm>
            <a:off x="7534672" y="510310"/>
            <a:ext cx="3033187" cy="2603826"/>
          </a:xfrm>
          <a:prstGeom prst="rect">
            <a:avLst/>
          </a:prstGeom>
        </p:spPr>
      </p:pic>
      <p:pic>
        <p:nvPicPr>
          <p:cNvPr id="5" name="Google Shape;182;p42">
            <a:extLst>
              <a:ext uri="{FF2B5EF4-FFF2-40B4-BE49-F238E27FC236}">
                <a16:creationId xmlns:a16="http://schemas.microsoft.com/office/drawing/2014/main" id="{D5D212DA-076C-C861-28C8-479ECB592037}"/>
              </a:ext>
            </a:extLst>
          </p:cNvPr>
          <p:cNvPicPr preferRelativeResize="0"/>
          <p:nvPr/>
        </p:nvPicPr>
        <p:blipFill>
          <a:blip r:embed="rId5">
            <a:alphaModFix/>
          </a:blip>
          <a:stretch>
            <a:fillRect/>
          </a:stretch>
        </p:blipFill>
        <p:spPr>
          <a:xfrm>
            <a:off x="7754144" y="3743865"/>
            <a:ext cx="2594242" cy="2288962"/>
          </a:xfrm>
          <a:prstGeom prst="rect">
            <a:avLst/>
          </a:prstGeom>
          <a:noFill/>
          <a:ln>
            <a:noFill/>
          </a:ln>
        </p:spPr>
      </p:pic>
      <p:sp>
        <p:nvSpPr>
          <p:cNvPr id="6" name="Equals 5">
            <a:extLst>
              <a:ext uri="{FF2B5EF4-FFF2-40B4-BE49-F238E27FC236}">
                <a16:creationId xmlns:a16="http://schemas.microsoft.com/office/drawing/2014/main" id="{098266C6-9977-2F95-F600-D61204DE5D74}"/>
              </a:ext>
            </a:extLst>
          </p:cNvPr>
          <p:cNvSpPr/>
          <p:nvPr/>
        </p:nvSpPr>
        <p:spPr>
          <a:xfrm>
            <a:off x="8760653" y="3276883"/>
            <a:ext cx="581223" cy="304234"/>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A60FAA0-E9E0-6D1F-A4AB-70AB7933F7C8}"/>
              </a:ext>
            </a:extLst>
          </p:cNvPr>
          <p:cNvGrpSpPr/>
          <p:nvPr/>
        </p:nvGrpSpPr>
        <p:grpSpPr>
          <a:xfrm>
            <a:off x="0" y="0"/>
            <a:ext cx="6096000" cy="6858000"/>
            <a:chOff x="0" y="0"/>
            <a:chExt cx="6096000" cy="6858000"/>
          </a:xfrm>
        </p:grpSpPr>
        <p:sp>
          <p:nvSpPr>
            <p:cNvPr id="3" name="Rectangle 2">
              <a:extLst>
                <a:ext uri="{FF2B5EF4-FFF2-40B4-BE49-F238E27FC236}">
                  <a16:creationId xmlns:a16="http://schemas.microsoft.com/office/drawing/2014/main" id="{FA979FEE-B537-2832-8C65-51C9ED4269E3}"/>
                </a:ext>
              </a:extLst>
            </p:cNvPr>
            <p:cNvSpPr/>
            <p:nvPr/>
          </p:nvSpPr>
          <p:spPr>
            <a:xfrm>
              <a:off x="0" y="0"/>
              <a:ext cx="6096000" cy="6858000"/>
            </a:xfrm>
            <a:prstGeom prst="rect">
              <a:avLst/>
            </a:prstGeom>
            <a:solidFill>
              <a:srgbClr val="E54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Plassholder for bilde 1">
              <a:extLst>
                <a:ext uri="{FF2B5EF4-FFF2-40B4-BE49-F238E27FC236}">
                  <a16:creationId xmlns:a16="http://schemas.microsoft.com/office/drawing/2014/main" id="{00ACBB97-8079-B956-F5E5-A81C2595C7B5}"/>
                </a:ext>
              </a:extLst>
            </p:cNvPr>
            <p:cNvSpPr txBox="1">
              <a:spLocks/>
            </p:cNvSpPr>
            <p:nvPr/>
          </p:nvSpPr>
          <p:spPr>
            <a:xfrm>
              <a:off x="544484" y="848547"/>
              <a:ext cx="5299725" cy="2428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chemeClr val="bg1"/>
                  </a:solidFill>
                </a:rPr>
                <a:t>Vil du engasjere deg mer for mennesker som trenger hjelp? </a:t>
              </a:r>
            </a:p>
          </p:txBody>
        </p:sp>
        <p:sp>
          <p:nvSpPr>
            <p:cNvPr id="8" name="Plassholder for bilde 1">
              <a:extLst>
                <a:ext uri="{FF2B5EF4-FFF2-40B4-BE49-F238E27FC236}">
                  <a16:creationId xmlns:a16="http://schemas.microsoft.com/office/drawing/2014/main" id="{535AFFFB-4056-1AEA-6DA6-5FD491A13137}"/>
                </a:ext>
              </a:extLst>
            </p:cNvPr>
            <p:cNvSpPr txBox="1">
              <a:spLocks/>
            </p:cNvSpPr>
            <p:nvPr/>
          </p:nvSpPr>
          <p:spPr>
            <a:xfrm>
              <a:off x="544483" y="3429000"/>
              <a:ext cx="5299726" cy="1559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dirty="0">
                  <a:solidFill>
                    <a:schemeClr val="bg1"/>
                  </a:solidFill>
                  <a:effectLst/>
                  <a:ea typeface="Aptos" panose="020B0004020202020204" pitchFamily="34" charset="0"/>
                  <a:cs typeface="Times New Roman" panose="02020603050405020304" pitchFamily="18" charset="0"/>
                </a:rPr>
                <a:t>Meld deg inn i KNs ungdomsorganisasjon </a:t>
              </a:r>
              <a:r>
                <a:rPr lang="nb-NO" dirty="0" err="1">
                  <a:solidFill>
                    <a:schemeClr val="bg1"/>
                  </a:solidFill>
                  <a:effectLst/>
                  <a:ea typeface="Aptos" panose="020B0004020202020204" pitchFamily="34" charset="0"/>
                  <a:cs typeface="Times New Roman" panose="02020603050405020304" pitchFamily="18" charset="0"/>
                </a:rPr>
                <a:t>Changemaker</a:t>
              </a:r>
              <a:r>
                <a:rPr lang="en-NO" dirty="0">
                  <a:solidFill>
                    <a:schemeClr val="bg1"/>
                  </a:solidFill>
                  <a:effectLst/>
                </a:rPr>
                <a:t> </a:t>
              </a:r>
            </a:p>
          </p:txBody>
        </p:sp>
      </p:grpSp>
      <p:sp>
        <p:nvSpPr>
          <p:cNvPr id="11" name="Rounded Rectangle 10">
            <a:extLst>
              <a:ext uri="{FF2B5EF4-FFF2-40B4-BE49-F238E27FC236}">
                <a16:creationId xmlns:a16="http://schemas.microsoft.com/office/drawing/2014/main" id="{520033E9-CCE1-D176-1E58-722720C3CA6E}"/>
              </a:ext>
            </a:extLst>
          </p:cNvPr>
          <p:cNvSpPr/>
          <p:nvPr/>
        </p:nvSpPr>
        <p:spPr>
          <a:xfrm>
            <a:off x="648550" y="5298141"/>
            <a:ext cx="2333606" cy="517248"/>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dirty="0" err="1">
                <a:solidFill>
                  <a:srgbClr val="E5413A"/>
                </a:solidFill>
              </a:rPr>
              <a:t>changemaker.no</a:t>
            </a:r>
            <a:endParaRPr lang="nb-NO" sz="1600" dirty="0">
              <a:solidFill>
                <a:srgbClr val="E5413A"/>
              </a:solidFill>
            </a:endParaRPr>
          </a:p>
        </p:txBody>
      </p:sp>
    </p:spTree>
    <p:extLst>
      <p:ext uri="{BB962C8B-B14F-4D97-AF65-F5344CB8AC3E}">
        <p14:creationId xmlns:p14="http://schemas.microsoft.com/office/powerpoint/2010/main" val="405493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678E5-2E77-510D-1FDC-0065519C2560}"/>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7A0208D6-EA4E-D457-34C4-C64864F27C0C}"/>
              </a:ext>
            </a:extLst>
          </p:cNvPr>
          <p:cNvSpPr txBox="1">
            <a:spLocks/>
          </p:cNvSpPr>
          <p:nvPr/>
        </p:nvSpPr>
        <p:spPr>
          <a:xfrm>
            <a:off x="731519" y="2898183"/>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QUIZ</a:t>
            </a:r>
          </a:p>
        </p:txBody>
      </p:sp>
      <p:sp>
        <p:nvSpPr>
          <p:cNvPr id="4" name="Rounded Rectangle 3">
            <a:extLst>
              <a:ext uri="{FF2B5EF4-FFF2-40B4-BE49-F238E27FC236}">
                <a16:creationId xmlns:a16="http://schemas.microsoft.com/office/drawing/2014/main" id="{955BD40C-780E-0DD7-51D3-3082A302E859}"/>
              </a:ext>
            </a:extLst>
          </p:cNvPr>
          <p:cNvSpPr/>
          <p:nvPr/>
        </p:nvSpPr>
        <p:spPr>
          <a:xfrm>
            <a:off x="4669970" y="4324397"/>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START</a:t>
            </a:r>
          </a:p>
        </p:txBody>
      </p:sp>
      <p:pic>
        <p:nvPicPr>
          <p:cNvPr id="5" name="Picture 4">
            <a:extLst>
              <a:ext uri="{FF2B5EF4-FFF2-40B4-BE49-F238E27FC236}">
                <a16:creationId xmlns:a16="http://schemas.microsoft.com/office/drawing/2014/main" id="{F6A5C6C6-7128-4DB5-11C9-FC5E9627D23F}"/>
              </a:ext>
            </a:extLst>
          </p:cNvPr>
          <p:cNvPicPr>
            <a:picLocks noChangeAspect="1"/>
          </p:cNvPicPr>
          <p:nvPr/>
        </p:nvPicPr>
        <p:blipFill>
          <a:blip r:embed="rId3"/>
          <a:srcRect/>
          <a:stretch/>
        </p:blipFill>
        <p:spPr>
          <a:xfrm>
            <a:off x="5677482" y="1232857"/>
            <a:ext cx="837036" cy="1237989"/>
          </a:xfrm>
          <a:prstGeom prst="rect">
            <a:avLst/>
          </a:prstGeom>
        </p:spPr>
      </p:pic>
    </p:spTree>
    <p:extLst>
      <p:ext uri="{BB962C8B-B14F-4D97-AF65-F5344CB8AC3E}">
        <p14:creationId xmlns:p14="http://schemas.microsoft.com/office/powerpoint/2010/main" val="38001565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3E9D-1F7A-3E86-13CE-B8523490E2A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BFD3255-40C7-1E00-F966-BE964F11758A}"/>
              </a:ext>
            </a:extLst>
          </p:cNvPr>
          <p:cNvGrpSpPr/>
          <p:nvPr/>
        </p:nvGrpSpPr>
        <p:grpSpPr>
          <a:xfrm>
            <a:off x="1370514" y="446538"/>
            <a:ext cx="2019229" cy="1168394"/>
            <a:chOff x="1247695" y="4902978"/>
            <a:chExt cx="2019229" cy="1168394"/>
          </a:xfrm>
        </p:grpSpPr>
        <p:sp>
          <p:nvSpPr>
            <p:cNvPr id="3" name="Plassholder for bilde 1">
              <a:extLst>
                <a:ext uri="{FF2B5EF4-FFF2-40B4-BE49-F238E27FC236}">
                  <a16:creationId xmlns:a16="http://schemas.microsoft.com/office/drawing/2014/main" id="{4A810CEA-7A7A-54B3-4B38-40934625CD4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5" name="Picture 4" descr="A blue drop of water&#10;&#10;Description automatically generated">
              <a:extLst>
                <a:ext uri="{FF2B5EF4-FFF2-40B4-BE49-F238E27FC236}">
                  <a16:creationId xmlns:a16="http://schemas.microsoft.com/office/drawing/2014/main" id="{5C15D95E-2B73-1C0A-8A8A-3FF739C2451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2" name="Rektangel 1">
            <a:extLst>
              <a:ext uri="{FF2B5EF4-FFF2-40B4-BE49-F238E27FC236}">
                <a16:creationId xmlns:a16="http://schemas.microsoft.com/office/drawing/2014/main" id="{5D285417-D49D-D141-5472-032F3432D753}"/>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
            <a:extLst>
              <a:ext uri="{FF2B5EF4-FFF2-40B4-BE49-F238E27FC236}">
                <a16:creationId xmlns:a16="http://schemas.microsoft.com/office/drawing/2014/main" id="{069EDCF4-C8BE-0F40-29AD-DB6D4F1409FF}"/>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ffectLst/>
                <a:ea typeface="Aptos" panose="020B0004020202020204" pitchFamily="34" charset="0"/>
                <a:cs typeface="Times New Roman" panose="02020603050405020304" pitchFamily="18" charset="0"/>
              </a:rPr>
              <a:t>Hvem står bak </a:t>
            </a:r>
            <a:r>
              <a:rPr lang="nb-NO" sz="2800" b="1" dirty="0">
                <a:solidFill>
                  <a:schemeClr val="bg1"/>
                </a:solidFill>
                <a:ea typeface="Aptos" panose="020B0004020202020204" pitchFamily="34" charset="0"/>
                <a:cs typeface="Times New Roman" panose="02020603050405020304" pitchFamily="18" charset="0"/>
              </a:rPr>
              <a:t>f</a:t>
            </a:r>
            <a:r>
              <a:rPr lang="nb-NO" sz="2800" b="1" dirty="0">
                <a:solidFill>
                  <a:schemeClr val="bg1"/>
                </a:solidFill>
                <a:effectLst/>
                <a:ea typeface="Aptos" panose="020B0004020202020204" pitchFamily="34" charset="0"/>
                <a:cs typeface="Times New Roman" panose="02020603050405020304" pitchFamily="18" charset="0"/>
              </a:rPr>
              <a:t>asteaksjonen? </a:t>
            </a:r>
            <a:endParaRPr lang="nb-NO" sz="2800" b="1" dirty="0">
              <a:solidFill>
                <a:schemeClr val="bg1"/>
              </a:solidFill>
            </a:endParaRPr>
          </a:p>
        </p:txBody>
      </p:sp>
      <p:sp>
        <p:nvSpPr>
          <p:cNvPr id="8" name="Rounded Rectangle 3">
            <a:extLst>
              <a:ext uri="{FF2B5EF4-FFF2-40B4-BE49-F238E27FC236}">
                <a16:creationId xmlns:a16="http://schemas.microsoft.com/office/drawing/2014/main" id="{D2A68A57-36CB-DD3C-3E1C-22CCC12F8F4D}"/>
              </a:ext>
            </a:extLst>
          </p:cNvPr>
          <p:cNvSpPr/>
          <p:nvPr/>
        </p:nvSpPr>
        <p:spPr>
          <a:xfrm>
            <a:off x="6523213" y="190849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Bymisjon</a:t>
            </a:r>
          </a:p>
        </p:txBody>
      </p:sp>
      <p:sp>
        <p:nvSpPr>
          <p:cNvPr id="10" name="TekstSylinder 9">
            <a:extLst>
              <a:ext uri="{FF2B5EF4-FFF2-40B4-BE49-F238E27FC236}">
                <a16:creationId xmlns:a16="http://schemas.microsoft.com/office/drawing/2014/main" id="{9540D3D4-4CA8-9711-8249-29C99B4A97BD}"/>
              </a:ext>
            </a:extLst>
          </p:cNvPr>
          <p:cNvSpPr txBox="1"/>
          <p:nvPr/>
        </p:nvSpPr>
        <p:spPr>
          <a:xfrm>
            <a:off x="5334641" y="1755130"/>
            <a:ext cx="1063697" cy="923330"/>
          </a:xfrm>
          <a:prstGeom prst="rect">
            <a:avLst/>
          </a:prstGeom>
          <a:noFill/>
        </p:spPr>
        <p:txBody>
          <a:bodyPr wrap="square">
            <a:spAutoFit/>
          </a:bodyPr>
          <a:lstStyle/>
          <a:p>
            <a:r>
              <a:rPr lang="nb-NO" sz="5400" b="1" dirty="0">
                <a:solidFill>
                  <a:srgbClr val="5A0058"/>
                </a:solidFill>
                <a:effectLst/>
                <a:ea typeface="Aptos" panose="020B0004020202020204" pitchFamily="34" charset="0"/>
                <a:cs typeface="Times New Roman" panose="02020603050405020304" pitchFamily="18" charset="0"/>
              </a:rPr>
              <a:t>A</a:t>
            </a:r>
            <a:endParaRPr lang="nb-NO" sz="5400" dirty="0">
              <a:solidFill>
                <a:srgbClr val="5A0058"/>
              </a:solidFill>
            </a:endParaRPr>
          </a:p>
        </p:txBody>
      </p:sp>
      <p:sp>
        <p:nvSpPr>
          <p:cNvPr id="11" name="Rounded Rectangle 3">
            <a:extLst>
              <a:ext uri="{FF2B5EF4-FFF2-40B4-BE49-F238E27FC236}">
                <a16:creationId xmlns:a16="http://schemas.microsoft.com/office/drawing/2014/main" id="{4B831E5B-D79F-0966-CA31-250389ADEE89}"/>
              </a:ext>
            </a:extLst>
          </p:cNvPr>
          <p:cNvSpPr/>
          <p:nvPr/>
        </p:nvSpPr>
        <p:spPr>
          <a:xfrm>
            <a:off x="6523213" y="292363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Nødhjelp</a:t>
            </a:r>
          </a:p>
        </p:txBody>
      </p:sp>
      <p:sp>
        <p:nvSpPr>
          <p:cNvPr id="12" name="Rounded Rectangle 3">
            <a:extLst>
              <a:ext uri="{FF2B5EF4-FFF2-40B4-BE49-F238E27FC236}">
                <a16:creationId xmlns:a16="http://schemas.microsoft.com/office/drawing/2014/main" id="{C6262970-60B3-52FB-8B7C-F9A603EDF280}"/>
              </a:ext>
            </a:extLst>
          </p:cNvPr>
          <p:cNvSpPr/>
          <p:nvPr/>
        </p:nvSpPr>
        <p:spPr>
          <a:xfrm>
            <a:off x="6523213" y="393876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Frelsesarmeen</a:t>
            </a:r>
          </a:p>
        </p:txBody>
      </p:sp>
      <p:sp>
        <p:nvSpPr>
          <p:cNvPr id="13" name="Rounded Rectangle 3">
            <a:extLst>
              <a:ext uri="{FF2B5EF4-FFF2-40B4-BE49-F238E27FC236}">
                <a16:creationId xmlns:a16="http://schemas.microsoft.com/office/drawing/2014/main" id="{218AFE3C-7D31-6EAA-AF43-F99D41D3F7E4}"/>
              </a:ext>
            </a:extLst>
          </p:cNvPr>
          <p:cNvSpPr/>
          <p:nvPr/>
        </p:nvSpPr>
        <p:spPr>
          <a:xfrm>
            <a:off x="6523213" y="4953904"/>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Fasteaksjonstiftelsen</a:t>
            </a:r>
            <a:endParaRPr lang="nb-NO" sz="2400" dirty="0"/>
          </a:p>
        </p:txBody>
      </p:sp>
      <p:sp>
        <p:nvSpPr>
          <p:cNvPr id="14" name="TekstSylinder 13">
            <a:extLst>
              <a:ext uri="{FF2B5EF4-FFF2-40B4-BE49-F238E27FC236}">
                <a16:creationId xmlns:a16="http://schemas.microsoft.com/office/drawing/2014/main" id="{5F4235F7-5B1C-978D-032D-77E99548D6B2}"/>
              </a:ext>
            </a:extLst>
          </p:cNvPr>
          <p:cNvSpPr txBox="1"/>
          <p:nvPr/>
        </p:nvSpPr>
        <p:spPr>
          <a:xfrm>
            <a:off x="5334641" y="2770267"/>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B</a:t>
            </a:r>
            <a:endParaRPr lang="nb-NO" sz="5400" dirty="0">
              <a:solidFill>
                <a:srgbClr val="5A0058"/>
              </a:solidFill>
            </a:endParaRPr>
          </a:p>
        </p:txBody>
      </p:sp>
      <p:sp>
        <p:nvSpPr>
          <p:cNvPr id="15" name="TekstSylinder 14">
            <a:extLst>
              <a:ext uri="{FF2B5EF4-FFF2-40B4-BE49-F238E27FC236}">
                <a16:creationId xmlns:a16="http://schemas.microsoft.com/office/drawing/2014/main" id="{CD4F250F-BF1D-338D-CD4B-91ED24406378}"/>
              </a:ext>
            </a:extLst>
          </p:cNvPr>
          <p:cNvSpPr txBox="1"/>
          <p:nvPr/>
        </p:nvSpPr>
        <p:spPr>
          <a:xfrm>
            <a:off x="5334641" y="3785404"/>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C</a:t>
            </a:r>
            <a:endParaRPr lang="nb-NO" sz="5400" dirty="0">
              <a:solidFill>
                <a:srgbClr val="5A0058"/>
              </a:solidFill>
            </a:endParaRPr>
          </a:p>
        </p:txBody>
      </p:sp>
      <p:sp>
        <p:nvSpPr>
          <p:cNvPr id="16" name="TekstSylinder 15">
            <a:extLst>
              <a:ext uri="{FF2B5EF4-FFF2-40B4-BE49-F238E27FC236}">
                <a16:creationId xmlns:a16="http://schemas.microsoft.com/office/drawing/2014/main" id="{96BAAECF-A081-67E0-85EB-1968A4EC2841}"/>
              </a:ext>
            </a:extLst>
          </p:cNvPr>
          <p:cNvSpPr txBox="1"/>
          <p:nvPr/>
        </p:nvSpPr>
        <p:spPr>
          <a:xfrm>
            <a:off x="5334641" y="4800541"/>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D</a:t>
            </a:r>
            <a:endParaRPr lang="nb-NO" sz="5400" dirty="0">
              <a:solidFill>
                <a:srgbClr val="5A0058"/>
              </a:solidFill>
            </a:endParaRPr>
          </a:p>
        </p:txBody>
      </p:sp>
      <p:sp>
        <p:nvSpPr>
          <p:cNvPr id="6" name="TextBox 3">
            <a:extLst>
              <a:ext uri="{FF2B5EF4-FFF2-40B4-BE49-F238E27FC236}">
                <a16:creationId xmlns:a16="http://schemas.microsoft.com/office/drawing/2014/main" id="{D9E8ACC6-99F2-8583-030C-3841C43E0E5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effectLst/>
                <a:ea typeface="Aptos" panose="020B0004020202020204" pitchFamily="34" charset="0"/>
                <a:cs typeface="Times New Roman" panose="02020603050405020304" pitchFamily="18" charset="0"/>
              </a:rPr>
              <a:t>1</a:t>
            </a:r>
            <a:endParaRPr lang="nb-NO" sz="8000" b="1" dirty="0">
              <a:solidFill>
                <a:schemeClr val="bg1"/>
              </a:solidFill>
            </a:endParaRPr>
          </a:p>
        </p:txBody>
      </p:sp>
      <p:pic>
        <p:nvPicPr>
          <p:cNvPr id="21" name="Picture 2">
            <a:extLst>
              <a:ext uri="{FF2B5EF4-FFF2-40B4-BE49-F238E27FC236}">
                <a16:creationId xmlns:a16="http://schemas.microsoft.com/office/drawing/2014/main" id="{BC700420-3DD6-4E96-CA2C-A38F42C64F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86809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2" grpId="0" animBg="1"/>
      <p:bldP spid="12" grpId="1" animBg="1"/>
      <p:bldP spid="13" grpId="0"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AF04-01F0-3A61-566D-9116604CA8D4}"/>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305F24AA-5040-35CA-9E44-20F6EFA896C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ounded Rectangle 3">
            <a:extLst>
              <a:ext uri="{FF2B5EF4-FFF2-40B4-BE49-F238E27FC236}">
                <a16:creationId xmlns:a16="http://schemas.microsoft.com/office/drawing/2014/main" id="{88CF8F3E-FE87-0EAE-AD1D-06A937F57592}"/>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800 000 / åtte hundre tusen</a:t>
            </a:r>
          </a:p>
        </p:txBody>
      </p:sp>
      <p:sp>
        <p:nvSpPr>
          <p:cNvPr id="10" name="TekstSylinder 9">
            <a:extLst>
              <a:ext uri="{FF2B5EF4-FFF2-40B4-BE49-F238E27FC236}">
                <a16:creationId xmlns:a16="http://schemas.microsoft.com/office/drawing/2014/main" id="{F85B9BF9-11F7-E5D5-24A6-816DE97A930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1" name="Rounded Rectangle 3">
            <a:extLst>
              <a:ext uri="{FF2B5EF4-FFF2-40B4-BE49-F238E27FC236}">
                <a16:creationId xmlns:a16="http://schemas.microsoft.com/office/drawing/2014/main" id="{4199B843-4326-E4FB-BB06-6211CB50470B}"/>
              </a:ext>
            </a:extLst>
          </p:cNvPr>
          <p:cNvSpPr/>
          <p:nvPr/>
        </p:nvSpPr>
        <p:spPr>
          <a:xfrm>
            <a:off x="6523213" y="492051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8 000 000 / åtte hundre millioner</a:t>
            </a:r>
          </a:p>
        </p:txBody>
      </p:sp>
      <p:sp>
        <p:nvSpPr>
          <p:cNvPr id="12" name="Rounded Rectangle 3">
            <a:extLst>
              <a:ext uri="{FF2B5EF4-FFF2-40B4-BE49-F238E27FC236}">
                <a16:creationId xmlns:a16="http://schemas.microsoft.com/office/drawing/2014/main" id="{25567335-E831-C01C-6BC5-AB860281141E}"/>
              </a:ext>
            </a:extLst>
          </p:cNvPr>
          <p:cNvSpPr/>
          <p:nvPr/>
        </p:nvSpPr>
        <p:spPr>
          <a:xfrm>
            <a:off x="6523213" y="292564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8 000 000 / åtte millioner</a:t>
            </a:r>
          </a:p>
        </p:txBody>
      </p:sp>
      <p:sp>
        <p:nvSpPr>
          <p:cNvPr id="13" name="Rounded Rectangle 3">
            <a:extLst>
              <a:ext uri="{FF2B5EF4-FFF2-40B4-BE49-F238E27FC236}">
                <a16:creationId xmlns:a16="http://schemas.microsoft.com/office/drawing/2014/main" id="{7AF56D2F-FA57-66D5-2AC4-23488ED58BD3}"/>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80 000 000 / åtti millioner</a:t>
            </a:r>
          </a:p>
        </p:txBody>
      </p:sp>
      <p:sp>
        <p:nvSpPr>
          <p:cNvPr id="14" name="TekstSylinder 13">
            <a:extLst>
              <a:ext uri="{FF2B5EF4-FFF2-40B4-BE49-F238E27FC236}">
                <a16:creationId xmlns:a16="http://schemas.microsoft.com/office/drawing/2014/main" id="{5AB8069D-7EE2-8705-A805-4E34A540AC0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087C96C4-B15B-2E59-A0B4-497733F293F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1041509E-FEA5-EA2E-9D4B-4D635973B38D}"/>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6B1CD058-86D9-7204-E190-4DE493BB5152}"/>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FA283DC2-4E41-5D77-85E2-F0C7B445C24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E9A04FBD-A1B7-9422-463F-A674C532F02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57E4846-52E8-762A-93DA-150232848B31}"/>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mennesker mangler tilgang til rent vann?</a:t>
            </a:r>
            <a:endParaRPr lang="nb-NO" sz="2800" b="1" dirty="0">
              <a:solidFill>
                <a:schemeClr val="bg1"/>
              </a:solidFill>
            </a:endParaRPr>
          </a:p>
        </p:txBody>
      </p:sp>
      <p:sp>
        <p:nvSpPr>
          <p:cNvPr id="5" name="TextBox 3">
            <a:extLst>
              <a:ext uri="{FF2B5EF4-FFF2-40B4-BE49-F238E27FC236}">
                <a16:creationId xmlns:a16="http://schemas.microsoft.com/office/drawing/2014/main" id="{4EE4F30C-BAD6-97F3-B4CF-341A41881F30}"/>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2</a:t>
            </a:r>
            <a:endParaRPr lang="nb-NO" sz="8000" b="1" dirty="0">
              <a:solidFill>
                <a:schemeClr val="bg1"/>
              </a:solidFill>
            </a:endParaRPr>
          </a:p>
        </p:txBody>
      </p:sp>
      <p:pic>
        <p:nvPicPr>
          <p:cNvPr id="17" name="Picture 2">
            <a:extLst>
              <a:ext uri="{FF2B5EF4-FFF2-40B4-BE49-F238E27FC236}">
                <a16:creationId xmlns:a16="http://schemas.microsoft.com/office/drawing/2014/main" id="{87D0D872-62C9-151D-AD00-EF2EA20973F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080242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2" grpId="0" animBg="1"/>
      <p:bldP spid="12" grpId="1" animBg="1"/>
      <p:bldP spid="13" grpId="0" animBg="1"/>
      <p:bldP spid="13" grpId="1"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0EDE-7F18-9FBD-1BA7-F19F817C35C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7C09DB29-3FA1-898F-935B-8D63D2F11FB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2105656D-A19B-BB85-98AA-DC63386111C8}"/>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4" name="TekstSylinder 13">
            <a:extLst>
              <a:ext uri="{FF2B5EF4-FFF2-40B4-BE49-F238E27FC236}">
                <a16:creationId xmlns:a16="http://schemas.microsoft.com/office/drawing/2014/main" id="{93118457-1AD9-0C3B-BE8D-AFFA7765559C}"/>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D7E588B7-B6ED-7311-9BDF-29EEE8DFD982}"/>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32680F60-CA60-A7FC-3BF4-CEE985EBFC41}"/>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8FA72232-AA05-69AE-AE69-2B6C9D3EB955}"/>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64915905-74DD-316E-DAFA-845D52EE651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72FBC0F0-E3D3-A561-8D5D-15A5D6BB540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751344B7-227E-1517-85AC-87A5654E6540}"/>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koster det </a:t>
            </a:r>
          </a:p>
          <a:p>
            <a:pPr algn="ctr"/>
            <a:r>
              <a:rPr lang="nb-NO" sz="2800" b="1" dirty="0">
                <a:solidFill>
                  <a:schemeClr val="bg1"/>
                </a:solidFill>
                <a:ea typeface="Aptos" panose="020B0004020202020204" pitchFamily="34" charset="0"/>
                <a:cs typeface="Times New Roman" panose="02020603050405020304" pitchFamily="18" charset="0"/>
              </a:rPr>
              <a:t>å gi et menneske </a:t>
            </a:r>
          </a:p>
          <a:p>
            <a:pPr algn="ctr"/>
            <a:r>
              <a:rPr lang="nb-NO" sz="2800" b="1" dirty="0">
                <a:solidFill>
                  <a:schemeClr val="bg1"/>
                </a:solidFill>
                <a:ea typeface="Aptos" panose="020B0004020202020204" pitchFamily="34" charset="0"/>
                <a:cs typeface="Times New Roman" panose="02020603050405020304" pitchFamily="18" charset="0"/>
              </a:rPr>
              <a:t>tilgang til rent vann </a:t>
            </a:r>
          </a:p>
          <a:p>
            <a:pPr algn="ctr"/>
            <a:r>
              <a:rPr lang="nb-NO" sz="2800" b="1" dirty="0">
                <a:solidFill>
                  <a:schemeClr val="bg1"/>
                </a:solidFill>
                <a:ea typeface="Aptos" panose="020B0004020202020204" pitchFamily="34" charset="0"/>
                <a:cs typeface="Times New Roman" panose="02020603050405020304" pitchFamily="18" charset="0"/>
              </a:rPr>
              <a:t>for resten av livet?</a:t>
            </a:r>
            <a:endParaRPr lang="nb-NO" sz="2800" b="1" dirty="0">
              <a:solidFill>
                <a:schemeClr val="bg1"/>
              </a:solidFill>
            </a:endParaRPr>
          </a:p>
        </p:txBody>
      </p:sp>
      <p:sp>
        <p:nvSpPr>
          <p:cNvPr id="5" name="TextBox 3">
            <a:extLst>
              <a:ext uri="{FF2B5EF4-FFF2-40B4-BE49-F238E27FC236}">
                <a16:creationId xmlns:a16="http://schemas.microsoft.com/office/drawing/2014/main" id="{7FBCC291-F45C-5271-A1E7-3F4C012A4429}"/>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3</a:t>
            </a:r>
            <a:endParaRPr lang="nb-NO" sz="8000" b="1" dirty="0">
              <a:solidFill>
                <a:schemeClr val="bg1"/>
              </a:solidFill>
            </a:endParaRPr>
          </a:p>
        </p:txBody>
      </p:sp>
      <p:sp>
        <p:nvSpPr>
          <p:cNvPr id="7" name="Rounded Rectangle 3">
            <a:extLst>
              <a:ext uri="{FF2B5EF4-FFF2-40B4-BE49-F238E27FC236}">
                <a16:creationId xmlns:a16="http://schemas.microsoft.com/office/drawing/2014/main" id="{9A4322F5-C37D-B9FC-DF20-E6BF29A89DB4}"/>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3 000 / tre tusen kr</a:t>
            </a:r>
          </a:p>
        </p:txBody>
      </p:sp>
      <p:sp>
        <p:nvSpPr>
          <p:cNvPr id="17" name="Rounded Rectangle 3">
            <a:extLst>
              <a:ext uri="{FF2B5EF4-FFF2-40B4-BE49-F238E27FC236}">
                <a16:creationId xmlns:a16="http://schemas.microsoft.com/office/drawing/2014/main" id="{E709EB15-E142-1AB0-5A4C-4F48AAC68023}"/>
              </a:ext>
            </a:extLst>
          </p:cNvPr>
          <p:cNvSpPr/>
          <p:nvPr/>
        </p:nvSpPr>
        <p:spPr>
          <a:xfrm>
            <a:off x="6523213" y="292116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300 / tre hundre kr</a:t>
            </a:r>
          </a:p>
        </p:txBody>
      </p:sp>
      <p:sp>
        <p:nvSpPr>
          <p:cNvPr id="18" name="Rounded Rectangle 3">
            <a:extLst>
              <a:ext uri="{FF2B5EF4-FFF2-40B4-BE49-F238E27FC236}">
                <a16:creationId xmlns:a16="http://schemas.microsoft.com/office/drawing/2014/main" id="{146F088B-A8C8-10A8-0218-7210FD16FC0D}"/>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1 800 / ett tusen åtte hundrede kr</a:t>
            </a:r>
          </a:p>
        </p:txBody>
      </p:sp>
      <p:sp>
        <p:nvSpPr>
          <p:cNvPr id="19" name="Rounded Rectangle 3">
            <a:extLst>
              <a:ext uri="{FF2B5EF4-FFF2-40B4-BE49-F238E27FC236}">
                <a16:creationId xmlns:a16="http://schemas.microsoft.com/office/drawing/2014/main" id="{898F850C-805B-B557-5DE5-E16244A21FD8}"/>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20 000 / tjue tusen kr</a:t>
            </a:r>
          </a:p>
        </p:txBody>
      </p:sp>
      <p:pic>
        <p:nvPicPr>
          <p:cNvPr id="20" name="Picture 2">
            <a:extLst>
              <a:ext uri="{FF2B5EF4-FFF2-40B4-BE49-F238E27FC236}">
                <a16:creationId xmlns:a16="http://schemas.microsoft.com/office/drawing/2014/main" id="{5F52129E-87EC-B47C-3D26-5A95FCCF8E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169083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ppt_x</p:attrName>
                                        </p:attrNameLst>
                                      </p:cBhvr>
                                      <p:tavLst>
                                        <p:tav tm="0">
                                          <p:val>
                                            <p:strVal val="#ppt_x-#ppt_w*1.125000"/>
                                          </p:val>
                                        </p:tav>
                                        <p:tav tm="100000">
                                          <p:val>
                                            <p:strVal val="#ppt_x"/>
                                          </p:val>
                                        </p:tav>
                                      </p:tavLst>
                                    </p:anim>
                                    <p:animEffect transition="in" filter="wipe(right)">
                                      <p:cBhvr>
                                        <p:cTn id="15" dur="500"/>
                                        <p:tgtEl>
                                          <p:spTgt spid="7"/>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right)">
                                      <p:cBhvr>
                                        <p:cTn id="19" dur="500"/>
                                        <p:tgtEl>
                                          <p:spTgt spid="17"/>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ppt_x</p:attrName>
                                        </p:attrNameLst>
                                      </p:cBhvr>
                                      <p:tavLst>
                                        <p:tav tm="0">
                                          <p:val>
                                            <p:strVal val="#ppt_x-#ppt_w*1.125000"/>
                                          </p:val>
                                        </p:tav>
                                        <p:tav tm="100000">
                                          <p:val>
                                            <p:strVal val="#ppt_x"/>
                                          </p:val>
                                        </p:tav>
                                      </p:tavLst>
                                    </p:anim>
                                    <p:animEffect transition="in" filter="wipe(right)">
                                      <p:cBhvr>
                                        <p:cTn id="23" dur="500"/>
                                        <p:tgtEl>
                                          <p:spTgt spid="18"/>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ppt_x</p:attrName>
                                        </p:attrNameLst>
                                      </p:cBhvr>
                                      <p:tavLst>
                                        <p:tav tm="0">
                                          <p:val>
                                            <p:strVal val="#ppt_x-#ppt_w*1.125000"/>
                                          </p:val>
                                        </p:tav>
                                        <p:tav tm="100000">
                                          <p:val>
                                            <p:strVal val="#ppt_x"/>
                                          </p:val>
                                        </p:tav>
                                      </p:tavLst>
                                    </p:anim>
                                    <p:animEffect transition="in" filter="wipe(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7"/>
                                        </p:tgtEl>
                                        <p:attrNameLst>
                                          <p:attrName>style.opacity</p:attrName>
                                        </p:attrNameLst>
                                      </p:cBhvr>
                                      <p:to>
                                        <p:strVal val="0.5"/>
                                      </p:to>
                                    </p:set>
                                    <p:animEffect filter="image" prLst="opacity: 0.5">
                                      <p:cBhvr rctx="IE">
                                        <p:cTn id="32" dur="indefinite"/>
                                        <p:tgtEl>
                                          <p:spTgt spid="7"/>
                                        </p:tgtEl>
                                      </p:cBhvr>
                                    </p:animEffect>
                                  </p:childTnLst>
                                </p:cTn>
                              </p:par>
                              <p:par>
                                <p:cTn id="33" presetID="9" presetClass="emph" presetSubtype="0" grpId="1" nodeType="withEffect">
                                  <p:stCondLst>
                                    <p:cond delay="0"/>
                                  </p:stCondLst>
                                  <p:childTnLst>
                                    <p:set>
                                      <p:cBhvr>
                                        <p:cTn id="34" dur="indefinite"/>
                                        <p:tgtEl>
                                          <p:spTgt spid="18"/>
                                        </p:tgtEl>
                                        <p:attrNameLst>
                                          <p:attrName>style.opacity</p:attrName>
                                        </p:attrNameLst>
                                      </p:cBhvr>
                                      <p:to>
                                        <p:strVal val="0.5"/>
                                      </p:to>
                                    </p:set>
                                    <p:animEffect filter="image" prLst="opacity: 0.5">
                                      <p:cBhvr rctx="IE">
                                        <p:cTn id="35" dur="indefinite"/>
                                        <p:tgtEl>
                                          <p:spTgt spid="18"/>
                                        </p:tgtEl>
                                      </p:cBhvr>
                                    </p:animEffect>
                                  </p:childTnLst>
                                </p:cTn>
                              </p:par>
                              <p:par>
                                <p:cTn id="36" presetID="9" presetClass="emph" presetSubtype="0" grpId="1" nodeType="withEffect">
                                  <p:stCondLst>
                                    <p:cond delay="0"/>
                                  </p:stCondLst>
                                  <p:childTnLst>
                                    <p:set>
                                      <p:cBhvr>
                                        <p:cTn id="37" dur="indefinite"/>
                                        <p:tgtEl>
                                          <p:spTgt spid="19"/>
                                        </p:tgtEl>
                                        <p:attrNameLst>
                                          <p:attrName>style.opacity</p:attrName>
                                        </p:attrNameLst>
                                      </p:cBhvr>
                                      <p:to>
                                        <p:strVal val="0.5"/>
                                      </p:to>
                                    </p:set>
                                    <p:animEffect filter="image" prLst="opacity: 0.5">
                                      <p:cBhvr rctx="IE">
                                        <p:cTn id="38"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17" grpId="0" animBg="1"/>
      <p:bldP spid="18" grpId="0" animBg="1"/>
      <p:bldP spid="18" grpId="1" animBg="1"/>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8F05-A889-8B0B-C86C-3EA26BA5AC80}"/>
            </a:ext>
          </a:extLst>
        </p:cNvPr>
        <p:cNvGrpSpPr/>
        <p:nvPr/>
      </p:nvGrpSpPr>
      <p:grpSpPr>
        <a:xfrm>
          <a:off x="0" y="0"/>
          <a:ext cx="0" cy="0"/>
          <a:chOff x="0" y="0"/>
          <a:chExt cx="0" cy="0"/>
        </a:xfrm>
      </p:grpSpPr>
      <p:grpSp>
        <p:nvGrpSpPr>
          <p:cNvPr id="7" name="Gruppe 6">
            <a:extLst>
              <a:ext uri="{FF2B5EF4-FFF2-40B4-BE49-F238E27FC236}">
                <a16:creationId xmlns:a16="http://schemas.microsoft.com/office/drawing/2014/main" id="{C7E1DE16-710B-DC17-85B7-B024FDB58CBC}"/>
              </a:ext>
            </a:extLst>
          </p:cNvPr>
          <p:cNvGrpSpPr/>
          <p:nvPr/>
        </p:nvGrpSpPr>
        <p:grpSpPr>
          <a:xfrm>
            <a:off x="560439" y="224784"/>
            <a:ext cx="11135032" cy="5701137"/>
            <a:chOff x="560439" y="224784"/>
            <a:chExt cx="11135032" cy="5701137"/>
          </a:xfrm>
        </p:grpSpPr>
        <p:pic>
          <p:nvPicPr>
            <p:cNvPr id="6" name="Bilde 5">
              <a:extLst>
                <a:ext uri="{FF2B5EF4-FFF2-40B4-BE49-F238E27FC236}">
                  <a16:creationId xmlns:a16="http://schemas.microsoft.com/office/drawing/2014/main" id="{6AA4EC55-AA52-6717-5F9B-4FCC1DAD11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39" y="224786"/>
              <a:ext cx="11135032" cy="5701135"/>
            </a:xfrm>
            <a:prstGeom prst="rect">
              <a:avLst/>
            </a:prstGeom>
          </p:spPr>
        </p:pic>
        <p:pic>
          <p:nvPicPr>
            <p:cNvPr id="5" name="Bilde 4">
              <a:extLst>
                <a:ext uri="{FF2B5EF4-FFF2-40B4-BE49-F238E27FC236}">
                  <a16:creationId xmlns:a16="http://schemas.microsoft.com/office/drawing/2014/main" id="{A40FED7F-1C90-5ACB-02F4-02C01312A3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439" y="224784"/>
              <a:ext cx="5701135" cy="5701135"/>
            </a:xfrm>
            <a:prstGeom prst="rect">
              <a:avLst/>
            </a:prstGeom>
            <a:effectLst/>
          </p:spPr>
        </p:pic>
      </p:grpSp>
      <p:pic>
        <p:nvPicPr>
          <p:cNvPr id="4" name="Bilde 3">
            <a:extLst>
              <a:ext uri="{FF2B5EF4-FFF2-40B4-BE49-F238E27FC236}">
                <a16:creationId xmlns:a16="http://schemas.microsoft.com/office/drawing/2014/main" id="{4B70B52F-BEBD-67BC-CC71-069089A8ACE8}"/>
              </a:ext>
            </a:extLst>
          </p:cNvPr>
          <p:cNvPicPr>
            <a:picLocks noChangeAspect="1"/>
          </p:cNvPicPr>
          <p:nvPr/>
        </p:nvPicPr>
        <p:blipFill>
          <a:blip r:embed="rId5"/>
          <a:stretch>
            <a:fillRect/>
          </a:stretch>
        </p:blipFill>
        <p:spPr>
          <a:xfrm>
            <a:off x="1322437" y="373764"/>
            <a:ext cx="3937817" cy="1914926"/>
          </a:xfrm>
          <a:prstGeom prst="rect">
            <a:avLst/>
          </a:prstGeom>
        </p:spPr>
      </p:pic>
      <p:grpSp>
        <p:nvGrpSpPr>
          <p:cNvPr id="9" name="Gruppe 8">
            <a:extLst>
              <a:ext uri="{FF2B5EF4-FFF2-40B4-BE49-F238E27FC236}">
                <a16:creationId xmlns:a16="http://schemas.microsoft.com/office/drawing/2014/main" id="{1EF5BBEB-BF9E-D8DF-1ACF-CAA130D231E7}"/>
              </a:ext>
            </a:extLst>
          </p:cNvPr>
          <p:cNvGrpSpPr/>
          <p:nvPr/>
        </p:nvGrpSpPr>
        <p:grpSpPr>
          <a:xfrm>
            <a:off x="6931743" y="708237"/>
            <a:ext cx="3937818" cy="4734628"/>
            <a:chOff x="6931743" y="708237"/>
            <a:chExt cx="3937818" cy="4734628"/>
          </a:xfrm>
        </p:grpSpPr>
        <p:sp>
          <p:nvSpPr>
            <p:cNvPr id="3" name="Rektangel 2">
              <a:extLst>
                <a:ext uri="{FF2B5EF4-FFF2-40B4-BE49-F238E27FC236}">
                  <a16:creationId xmlns:a16="http://schemas.microsoft.com/office/drawing/2014/main" id="{2840CD02-43FC-3680-0B26-2DF4A4E99296}"/>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8" name="Bilde 7">
              <a:extLst>
                <a:ext uri="{FF2B5EF4-FFF2-40B4-BE49-F238E27FC236}">
                  <a16:creationId xmlns:a16="http://schemas.microsoft.com/office/drawing/2014/main" id="{217717FA-129D-7390-7538-CA7F549C0B49}"/>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11" name="Avrundet rektangel 10">
            <a:extLst>
              <a:ext uri="{FF2B5EF4-FFF2-40B4-BE49-F238E27FC236}">
                <a16:creationId xmlns:a16="http://schemas.microsoft.com/office/drawing/2014/main" id="{15F1DC0D-9B1F-EC27-390B-99E36B04A206}"/>
              </a:ext>
            </a:extLst>
          </p:cNvPr>
          <p:cNvSpPr/>
          <p:nvPr/>
        </p:nvSpPr>
        <p:spPr>
          <a:xfrm>
            <a:off x="8210410" y="4723031"/>
            <a:ext cx="1556425" cy="48638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rgbClr val="2DBDB9"/>
                </a:solidFill>
                <a:latin typeface="Impact" panose="020B0806030902050204" pitchFamily="34" charset="0"/>
              </a:rPr>
              <a:t>Here we GO</a:t>
            </a:r>
          </a:p>
        </p:txBody>
      </p:sp>
      <p:sp>
        <p:nvSpPr>
          <p:cNvPr id="2" name="TekstSylinder 9">
            <a:extLst>
              <a:ext uri="{FF2B5EF4-FFF2-40B4-BE49-F238E27FC236}">
                <a16:creationId xmlns:a16="http://schemas.microsoft.com/office/drawing/2014/main" id="{493FDE32-3AD2-7C52-3F4E-B7E17BEF6B7D}"/>
              </a:ext>
            </a:extLst>
          </p:cNvPr>
          <p:cNvSpPr txBox="1"/>
          <p:nvPr/>
        </p:nvSpPr>
        <p:spPr>
          <a:xfrm>
            <a:off x="7529052" y="1088894"/>
            <a:ext cx="2743200" cy="2031325"/>
          </a:xfrm>
          <a:prstGeom prst="rect">
            <a:avLst/>
          </a:prstGeom>
          <a:noFill/>
        </p:spPr>
        <p:txBody>
          <a:bodyPr wrap="square" rtlCol="0">
            <a:spAutoFit/>
          </a:bodyPr>
          <a:lstStyle/>
          <a:p>
            <a:r>
              <a:rPr lang="nb-NO" dirty="0">
                <a:cs typeface="Arial" panose="020B0604020202020204" pitchFamily="34" charset="0"/>
              </a:rPr>
              <a:t>Hei du!</a:t>
            </a:r>
          </a:p>
          <a:p>
            <a:endParaRPr lang="nb-NO" dirty="0">
              <a:cs typeface="Arial" panose="020B0604020202020204" pitchFamily="34" charset="0"/>
            </a:endParaRPr>
          </a:p>
          <a:p>
            <a:r>
              <a:rPr lang="nb-NO" dirty="0">
                <a:cs typeface="Arial" panose="020B0604020202020204" pitchFamily="34" charset="0"/>
              </a:rPr>
              <a:t>Se hvor langt du kan nå i «LIFE BUILDER!»</a:t>
            </a:r>
          </a:p>
          <a:p>
            <a:endParaRPr lang="nb-NO" dirty="0">
              <a:cs typeface="Arial" panose="020B0604020202020204" pitchFamily="34" charset="0"/>
            </a:endParaRPr>
          </a:p>
          <a:p>
            <a:r>
              <a:rPr lang="nb-NO" dirty="0">
                <a:cs typeface="Arial" panose="020B0604020202020204" pitchFamily="34" charset="0"/>
              </a:rPr>
              <a:t>Aller først skal du få et lite tips...</a:t>
            </a:r>
          </a:p>
        </p:txBody>
      </p:sp>
    </p:spTree>
    <p:extLst>
      <p:ext uri="{BB962C8B-B14F-4D97-AF65-F5344CB8AC3E}">
        <p14:creationId xmlns:p14="http://schemas.microsoft.com/office/powerpoint/2010/main" val="40136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F514-3845-4719-FE18-C80809F0DB13}"/>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0F7C49E-CC62-1D1E-8B32-BA1F11A1BD1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F8011108-8998-8BBE-45AD-943ACAD43E9F}"/>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256F1F41-987A-BBE9-E783-3A43D117ACE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DF37C2ED-6D07-F5EB-F49B-FB3DB42FDA9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339F9E19-99B5-AC07-760A-9BE6458F5330}"/>
              </a:ext>
            </a:extLst>
          </p:cNvPr>
          <p:cNvSpPr txBox="1"/>
          <p:nvPr/>
        </p:nvSpPr>
        <p:spPr>
          <a:xfrm>
            <a:off x="-8651" y="3631516"/>
            <a:ext cx="4760259" cy="1384995"/>
          </a:xfrm>
          <a:prstGeom prst="rect">
            <a:avLst/>
          </a:prstGeom>
          <a:noFill/>
        </p:spPr>
        <p:txBody>
          <a:bodyPr wrap="square">
            <a:spAutoFit/>
          </a:bodyPr>
          <a:lstStyle/>
          <a:p>
            <a:pPr algn="ctr"/>
            <a:r>
              <a:rPr lang="nb-NO" sz="2800" b="1" dirty="0" err="1">
                <a:solidFill>
                  <a:schemeClr val="bg1"/>
                </a:solidFill>
                <a:ea typeface="Aptos" panose="020B0004020202020204" pitchFamily="34" charset="0"/>
                <a:cs typeface="Times New Roman" panose="02020603050405020304" pitchFamily="18" charset="0"/>
              </a:rPr>
              <a:t>Ca</a:t>
            </a:r>
            <a:r>
              <a:rPr lang="nb-NO" sz="2800" b="1" dirty="0">
                <a:solidFill>
                  <a:schemeClr val="bg1"/>
                </a:solidFill>
                <a:ea typeface="Aptos" panose="020B0004020202020204" pitchFamily="34" charset="0"/>
                <a:cs typeface="Times New Roman" panose="02020603050405020304" pitchFamily="18" charset="0"/>
              </a:rPr>
              <a:t> hvor mye vann bruker vi hver gang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vi trekker ned i do?</a:t>
            </a:r>
            <a:endParaRPr lang="nb-NO" sz="2800" b="1" dirty="0">
              <a:solidFill>
                <a:schemeClr val="bg1"/>
              </a:solidFill>
            </a:endParaRPr>
          </a:p>
        </p:txBody>
      </p:sp>
      <p:sp>
        <p:nvSpPr>
          <p:cNvPr id="5" name="TextBox 3">
            <a:extLst>
              <a:ext uri="{FF2B5EF4-FFF2-40B4-BE49-F238E27FC236}">
                <a16:creationId xmlns:a16="http://schemas.microsoft.com/office/drawing/2014/main" id="{3C5C1374-5D43-A6FF-4F74-BE51E80F413E}"/>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4</a:t>
            </a:r>
            <a:endParaRPr lang="nb-NO" sz="8000" b="1" dirty="0">
              <a:solidFill>
                <a:schemeClr val="bg1"/>
              </a:solidFill>
            </a:endParaRPr>
          </a:p>
        </p:txBody>
      </p:sp>
      <p:sp>
        <p:nvSpPr>
          <p:cNvPr id="7" name="TekstSylinder 9">
            <a:extLst>
              <a:ext uri="{FF2B5EF4-FFF2-40B4-BE49-F238E27FC236}">
                <a16:creationId xmlns:a16="http://schemas.microsoft.com/office/drawing/2014/main" id="{1BECDFC8-F62F-5168-74DD-77FE42CD659D}"/>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C886515B-56DE-97AF-5C8F-370CDB99C373}"/>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2B2B741D-0954-8FE4-2121-7CF28480FB1A}"/>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48702EA8-29A8-3D16-594F-6E77B10019D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46214770-A015-382D-4C82-67398A2066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3A4E9A0-C0E4-5BED-2D2B-8DF7587EE8E8}"/>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 liter</a:t>
            </a:r>
          </a:p>
        </p:txBody>
      </p:sp>
      <p:sp>
        <p:nvSpPr>
          <p:cNvPr id="22" name="Rounded Rectangle 3">
            <a:extLst>
              <a:ext uri="{FF2B5EF4-FFF2-40B4-BE49-F238E27FC236}">
                <a16:creationId xmlns:a16="http://schemas.microsoft.com/office/drawing/2014/main" id="{DFFC22E1-E363-2793-86A9-4551CB71D333}"/>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liter</a:t>
            </a:r>
          </a:p>
        </p:txBody>
      </p:sp>
      <p:sp>
        <p:nvSpPr>
          <p:cNvPr id="23" name="Rounded Rectangle 3">
            <a:extLst>
              <a:ext uri="{FF2B5EF4-FFF2-40B4-BE49-F238E27FC236}">
                <a16:creationId xmlns:a16="http://schemas.microsoft.com/office/drawing/2014/main" id="{9D378E23-5B8C-DCE9-6358-E8173CFE475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2,5 liter</a:t>
            </a:r>
          </a:p>
        </p:txBody>
      </p:sp>
      <p:sp>
        <p:nvSpPr>
          <p:cNvPr id="24" name="Rounded Rectangle 3">
            <a:extLst>
              <a:ext uri="{FF2B5EF4-FFF2-40B4-BE49-F238E27FC236}">
                <a16:creationId xmlns:a16="http://schemas.microsoft.com/office/drawing/2014/main" id="{5F2C0F80-D535-871B-16A8-EE66AFE0E3BB}"/>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3,5 liter</a:t>
            </a:r>
          </a:p>
        </p:txBody>
      </p:sp>
    </p:spTree>
    <p:extLst>
      <p:ext uri="{BB962C8B-B14F-4D97-AF65-F5344CB8AC3E}">
        <p14:creationId xmlns:p14="http://schemas.microsoft.com/office/powerpoint/2010/main" val="2658271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6A5F3-E62C-6C9F-7F8A-B288DC93B52C}"/>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68C22C38-4847-26E3-502B-3D9F2F3BD475}"/>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D2B11E5C-654E-C3D8-DE9C-9FF149E5DFBA}"/>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577D2BA7-831F-59E6-72C6-AA653030D6D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5A66320-2DF2-709C-F657-AA7DD085DBD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5C236E10-B7E2-D23D-E046-E72938B25CB7}"/>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mye vann var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det i bassenget som Sara badet i?</a:t>
            </a:r>
            <a:endParaRPr lang="nb-NO" sz="2800" b="1" dirty="0">
              <a:solidFill>
                <a:schemeClr val="bg1"/>
              </a:solidFill>
            </a:endParaRPr>
          </a:p>
        </p:txBody>
      </p:sp>
      <p:sp>
        <p:nvSpPr>
          <p:cNvPr id="5" name="TextBox 3">
            <a:extLst>
              <a:ext uri="{FF2B5EF4-FFF2-40B4-BE49-F238E27FC236}">
                <a16:creationId xmlns:a16="http://schemas.microsoft.com/office/drawing/2014/main" id="{5B3084AA-E06E-4CAF-4021-CCBFBFAD6FF7}"/>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5</a:t>
            </a:r>
            <a:endParaRPr lang="nb-NO" sz="8000" b="1" dirty="0">
              <a:solidFill>
                <a:schemeClr val="bg1"/>
              </a:solidFill>
            </a:endParaRPr>
          </a:p>
        </p:txBody>
      </p:sp>
      <p:sp>
        <p:nvSpPr>
          <p:cNvPr id="7" name="TekstSylinder 9">
            <a:extLst>
              <a:ext uri="{FF2B5EF4-FFF2-40B4-BE49-F238E27FC236}">
                <a16:creationId xmlns:a16="http://schemas.microsoft.com/office/drawing/2014/main" id="{0C439CBF-3BAD-FD6E-3701-241411FB616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402D23E2-A3FE-3F52-357F-B70C05D3AF3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FA973C5-F438-FCE8-3692-81F6ABD6153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F33873A8-A2A3-0D85-87B9-DC7FB8D6CF84}"/>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13F5B7E-FCCA-E6C8-A6FC-9191E85D8B1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E7B3174-0D79-F609-4828-076CA61D08E3}"/>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10 000 liter</a:t>
            </a:r>
          </a:p>
        </p:txBody>
      </p:sp>
      <p:sp>
        <p:nvSpPr>
          <p:cNvPr id="22" name="Rounded Rectangle 3">
            <a:extLst>
              <a:ext uri="{FF2B5EF4-FFF2-40B4-BE49-F238E27FC236}">
                <a16:creationId xmlns:a16="http://schemas.microsoft.com/office/drawing/2014/main" id="{1F734F56-A03F-00BA-4E7B-325D4D337C5E}"/>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550 000 liter</a:t>
            </a:r>
          </a:p>
        </p:txBody>
      </p:sp>
      <p:sp>
        <p:nvSpPr>
          <p:cNvPr id="23" name="Rounded Rectangle 3">
            <a:extLst>
              <a:ext uri="{FF2B5EF4-FFF2-40B4-BE49-F238E27FC236}">
                <a16:creationId xmlns:a16="http://schemas.microsoft.com/office/drawing/2014/main" id="{047A7EB4-F7DB-7615-F1C5-493BDCBBD79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75 000 liter</a:t>
            </a:r>
          </a:p>
        </p:txBody>
      </p:sp>
      <p:sp>
        <p:nvSpPr>
          <p:cNvPr id="24" name="Rounded Rectangle 3">
            <a:extLst>
              <a:ext uri="{FF2B5EF4-FFF2-40B4-BE49-F238E27FC236}">
                <a16:creationId xmlns:a16="http://schemas.microsoft.com/office/drawing/2014/main" id="{6366B3AD-E650-CC0E-3AFE-171C3003A4D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987 000 liter</a:t>
            </a:r>
          </a:p>
        </p:txBody>
      </p:sp>
    </p:spTree>
    <p:extLst>
      <p:ext uri="{BB962C8B-B14F-4D97-AF65-F5344CB8AC3E}">
        <p14:creationId xmlns:p14="http://schemas.microsoft.com/office/powerpoint/2010/main" val="2576595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DD27-53A0-1CC2-4B5E-9C2E051392F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81EF9A95-D6B4-2911-18BE-D2A0C813FDD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4D6F75FD-A750-0E30-B450-AFFBDA72427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0B146CE-866C-4B8E-5230-B45AFD201261}"/>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0ADED585-6F16-31C7-D16A-6A7BAA246A8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9D470B38-5420-546B-2D54-64D9B9032A26}"/>
              </a:ext>
            </a:extLst>
          </p:cNvPr>
          <p:cNvSpPr txBox="1"/>
          <p:nvPr/>
        </p:nvSpPr>
        <p:spPr>
          <a:xfrm>
            <a:off x="-8650" y="3631516"/>
            <a:ext cx="4760258"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går pengene </a:t>
            </a:r>
          </a:p>
          <a:p>
            <a:pPr algn="ctr"/>
            <a:r>
              <a:rPr lang="nb-NO" sz="2800" b="1" dirty="0">
                <a:solidFill>
                  <a:schemeClr val="bg1"/>
                </a:solidFill>
                <a:ea typeface="Aptos" panose="020B0004020202020204" pitchFamily="34" charset="0"/>
                <a:cs typeface="Times New Roman" panose="02020603050405020304" pitchFamily="18" charset="0"/>
              </a:rPr>
              <a:t>som årets fasteaksjon samler inn?</a:t>
            </a:r>
            <a:endParaRPr lang="nb-NO" sz="2800" b="1" dirty="0">
              <a:solidFill>
                <a:schemeClr val="bg1"/>
              </a:solidFill>
            </a:endParaRPr>
          </a:p>
        </p:txBody>
      </p:sp>
      <p:sp>
        <p:nvSpPr>
          <p:cNvPr id="5" name="TextBox 3">
            <a:extLst>
              <a:ext uri="{FF2B5EF4-FFF2-40B4-BE49-F238E27FC236}">
                <a16:creationId xmlns:a16="http://schemas.microsoft.com/office/drawing/2014/main" id="{436C2E69-0EC8-8563-E776-2DBE120184BD}"/>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6</a:t>
            </a:r>
            <a:endParaRPr lang="nb-NO" sz="8000" b="1" dirty="0">
              <a:solidFill>
                <a:schemeClr val="bg1"/>
              </a:solidFill>
            </a:endParaRPr>
          </a:p>
        </p:txBody>
      </p:sp>
      <p:sp>
        <p:nvSpPr>
          <p:cNvPr id="7" name="TekstSylinder 9">
            <a:extLst>
              <a:ext uri="{FF2B5EF4-FFF2-40B4-BE49-F238E27FC236}">
                <a16:creationId xmlns:a16="http://schemas.microsoft.com/office/drawing/2014/main" id="{DC70DD81-4026-6F8D-9A8C-02AD1CE49C7E}"/>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044BD035-1FB0-BC04-62E1-E0FC9A445E22}"/>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D8E944D-EAD4-56BD-E2BE-79F14689749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23E79441-8B8C-8C0B-C5E1-A8B4834AC9A6}"/>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4BB0488-D41E-31DC-9694-3978C665CE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21808462-FC23-AA07-2CBB-6A970D94438D}"/>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Zimbabwe</a:t>
            </a:r>
          </a:p>
        </p:txBody>
      </p:sp>
      <p:sp>
        <p:nvSpPr>
          <p:cNvPr id="22" name="Rounded Rectangle 3">
            <a:extLst>
              <a:ext uri="{FF2B5EF4-FFF2-40B4-BE49-F238E27FC236}">
                <a16:creationId xmlns:a16="http://schemas.microsoft.com/office/drawing/2014/main" id="{63F651B3-C61E-E3FF-9B5A-94731717B1EA}"/>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t>Kirkens Nødhjelps arbeid </a:t>
            </a:r>
          </a:p>
          <a:p>
            <a:pPr algn="ctr"/>
            <a:r>
              <a:rPr lang="nb-NO" sz="2000" dirty="0"/>
              <a:t>over hele verden.</a:t>
            </a:r>
          </a:p>
        </p:txBody>
      </p:sp>
      <p:sp>
        <p:nvSpPr>
          <p:cNvPr id="23" name="Rounded Rectangle 3">
            <a:extLst>
              <a:ext uri="{FF2B5EF4-FFF2-40B4-BE49-F238E27FC236}">
                <a16:creationId xmlns:a16="http://schemas.microsoft.com/office/drawing/2014/main" id="{1C324418-5203-CB3E-7DE9-8D25209BF5A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Zambia</a:t>
            </a:r>
          </a:p>
        </p:txBody>
      </p:sp>
      <p:sp>
        <p:nvSpPr>
          <p:cNvPr id="24" name="Rounded Rectangle 3">
            <a:extLst>
              <a:ext uri="{FF2B5EF4-FFF2-40B4-BE49-F238E27FC236}">
                <a16:creationId xmlns:a16="http://schemas.microsoft.com/office/drawing/2014/main" id="{33A89D7B-FCEE-9C81-BF58-062A45C0C2E0}"/>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Senegal</a:t>
            </a:r>
          </a:p>
        </p:txBody>
      </p:sp>
    </p:spTree>
    <p:extLst>
      <p:ext uri="{BB962C8B-B14F-4D97-AF65-F5344CB8AC3E}">
        <p14:creationId xmlns:p14="http://schemas.microsoft.com/office/powerpoint/2010/main" val="2062366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276D-24AF-7D1B-DEC9-7126C959E80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33E4C2C-F433-19A0-43E3-531C5203343C}"/>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52CC121-8AA4-4207-78F4-5CD71E47C11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760D4C8-E3C5-B026-F31B-E6997DF974F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91A05AB-B62F-F655-D95A-1E3EE7F987EC}"/>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gammel 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85E484AA-17CF-1152-1864-C3535DA1D9CF}"/>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7</a:t>
            </a:r>
            <a:endParaRPr lang="nb-NO" sz="8000" b="1" dirty="0">
              <a:solidFill>
                <a:schemeClr val="bg1"/>
              </a:solidFill>
            </a:endParaRPr>
          </a:p>
        </p:txBody>
      </p:sp>
      <p:sp>
        <p:nvSpPr>
          <p:cNvPr id="7" name="Rektangel 1">
            <a:extLst>
              <a:ext uri="{FF2B5EF4-FFF2-40B4-BE49-F238E27FC236}">
                <a16:creationId xmlns:a16="http://schemas.microsoft.com/office/drawing/2014/main" id="{84915695-571D-8B01-5A54-8C42C0517B79}"/>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4D32AE9C-4160-2F16-1AAD-FA4C45A68037}"/>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418C5274-D98E-5758-1F39-421CF8E0873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074201FA-488E-C724-8376-F83FB0EFF4F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2505FDCB-EA4F-E80E-8191-4B78F62A90BC}"/>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A19D7E2-2D75-49C5-0F8F-0522C130F7A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F428EA92-BF9B-9668-4822-FDCCE41C5D5D}"/>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15 år</a:t>
            </a:r>
          </a:p>
        </p:txBody>
      </p:sp>
      <p:sp>
        <p:nvSpPr>
          <p:cNvPr id="23" name="Rounded Rectangle 3">
            <a:extLst>
              <a:ext uri="{FF2B5EF4-FFF2-40B4-BE49-F238E27FC236}">
                <a16:creationId xmlns:a16="http://schemas.microsoft.com/office/drawing/2014/main" id="{F2D523C7-7CC2-7187-19C6-9ED4B09D9B86}"/>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13 år</a:t>
            </a:r>
          </a:p>
        </p:txBody>
      </p:sp>
      <p:sp>
        <p:nvSpPr>
          <p:cNvPr id="24" name="Rounded Rectangle 3">
            <a:extLst>
              <a:ext uri="{FF2B5EF4-FFF2-40B4-BE49-F238E27FC236}">
                <a16:creationId xmlns:a16="http://schemas.microsoft.com/office/drawing/2014/main" id="{89E1ED36-45C6-6C91-83C1-58D3C8CE984B}"/>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14 år</a:t>
            </a:r>
          </a:p>
        </p:txBody>
      </p:sp>
      <p:sp>
        <p:nvSpPr>
          <p:cNvPr id="25" name="Rounded Rectangle 3">
            <a:extLst>
              <a:ext uri="{FF2B5EF4-FFF2-40B4-BE49-F238E27FC236}">
                <a16:creationId xmlns:a16="http://schemas.microsoft.com/office/drawing/2014/main" id="{1B1D7950-8B9D-2DEE-2BE0-B0D4C5E7629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16 år</a:t>
            </a:r>
          </a:p>
        </p:txBody>
      </p:sp>
    </p:spTree>
    <p:extLst>
      <p:ext uri="{BB962C8B-B14F-4D97-AF65-F5344CB8AC3E}">
        <p14:creationId xmlns:p14="http://schemas.microsoft.com/office/powerpoint/2010/main" val="3132584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89DB-D8D9-B607-5254-0BD818C963C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8B629D1-4070-5407-2249-245E3A108ED3}"/>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0D3C96E5-1A9A-2488-661D-136C32AB8EDA}"/>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6E2D85B-674E-400B-3766-A2CA4FEF1FA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F964A125-124F-1B05-462C-B34C591BF29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er favorittfaget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til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E8652C16-3053-ED2E-3EA6-9F306578D184}"/>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8</a:t>
            </a:r>
            <a:endParaRPr lang="nb-NO" sz="8000" b="1" dirty="0">
              <a:solidFill>
                <a:schemeClr val="bg1"/>
              </a:solidFill>
            </a:endParaRPr>
          </a:p>
        </p:txBody>
      </p:sp>
      <p:sp>
        <p:nvSpPr>
          <p:cNvPr id="7" name="Rektangel 1">
            <a:extLst>
              <a:ext uri="{FF2B5EF4-FFF2-40B4-BE49-F238E27FC236}">
                <a16:creationId xmlns:a16="http://schemas.microsoft.com/office/drawing/2014/main" id="{E27E64F7-C3C0-4AFE-EC47-4D1D4395828C}"/>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3A0EA74F-EF39-A653-5CA8-B617884DEA74}"/>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152CA66A-112F-E20B-F555-B04AFE24145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95F6B7C-12FF-0004-1447-68AB707625D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AFF82478-AEA8-D4B2-3CA1-B7391199BFFA}"/>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211E190A-BF13-AA5D-CADF-1D5A9519EE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ACDD0D51-A207-C749-D3C8-4BB7EF3110F7}"/>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 og helse</a:t>
            </a:r>
          </a:p>
        </p:txBody>
      </p:sp>
      <p:sp>
        <p:nvSpPr>
          <p:cNvPr id="23" name="Rounded Rectangle 3">
            <a:extLst>
              <a:ext uri="{FF2B5EF4-FFF2-40B4-BE49-F238E27FC236}">
                <a16:creationId xmlns:a16="http://schemas.microsoft.com/office/drawing/2014/main" id="{7DF6AB92-E899-EE84-B731-879E47E2399B}"/>
              </a:ext>
            </a:extLst>
          </p:cNvPr>
          <p:cNvSpPr/>
          <p:nvPr/>
        </p:nvSpPr>
        <p:spPr>
          <a:xfrm>
            <a:off x="6523213" y="392307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Matematikk</a:t>
            </a:r>
          </a:p>
        </p:txBody>
      </p:sp>
      <p:sp>
        <p:nvSpPr>
          <p:cNvPr id="24" name="Rounded Rectangle 3">
            <a:extLst>
              <a:ext uri="{FF2B5EF4-FFF2-40B4-BE49-F238E27FC236}">
                <a16:creationId xmlns:a16="http://schemas.microsoft.com/office/drawing/2014/main" id="{7E9EBCB6-A1BF-3A68-4DAD-335E85E22D92}"/>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Samfunnsfag</a:t>
            </a:r>
          </a:p>
        </p:txBody>
      </p:sp>
      <p:sp>
        <p:nvSpPr>
          <p:cNvPr id="25" name="Rounded Rectangle 3">
            <a:extLst>
              <a:ext uri="{FF2B5EF4-FFF2-40B4-BE49-F238E27FC236}">
                <a16:creationId xmlns:a16="http://schemas.microsoft.com/office/drawing/2014/main" id="{9F44AF0E-B8BE-2406-B490-61FF03EB5EFE}"/>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Historie</a:t>
            </a:r>
          </a:p>
        </p:txBody>
      </p:sp>
    </p:spTree>
    <p:extLst>
      <p:ext uri="{BB962C8B-B14F-4D97-AF65-F5344CB8AC3E}">
        <p14:creationId xmlns:p14="http://schemas.microsoft.com/office/powerpoint/2010/main" val="2729264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A021-4C32-E50D-D288-29DCD5A645B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764085E-74EF-54EE-67E9-4F45F4014187}"/>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3A101845-F0EA-19E2-05E0-6644EE28EEB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2DA7CCF-4D56-27CD-D2F1-B51106FCF54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69A14265-E03E-FFF4-68C1-E580ECB2044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drømmer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 om å bli?</a:t>
            </a:r>
            <a:endParaRPr lang="nb-NO" sz="2800" b="1" dirty="0">
              <a:solidFill>
                <a:schemeClr val="bg1"/>
              </a:solidFill>
            </a:endParaRPr>
          </a:p>
        </p:txBody>
      </p:sp>
      <p:sp>
        <p:nvSpPr>
          <p:cNvPr id="5" name="TextBox 3">
            <a:extLst>
              <a:ext uri="{FF2B5EF4-FFF2-40B4-BE49-F238E27FC236}">
                <a16:creationId xmlns:a16="http://schemas.microsoft.com/office/drawing/2014/main" id="{491A399F-2391-0C8D-F711-7E03C99AFAA5}"/>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9</a:t>
            </a:r>
            <a:endParaRPr lang="nb-NO" sz="8000" b="1" dirty="0">
              <a:solidFill>
                <a:schemeClr val="bg1"/>
              </a:solidFill>
            </a:endParaRPr>
          </a:p>
        </p:txBody>
      </p:sp>
      <p:sp>
        <p:nvSpPr>
          <p:cNvPr id="7" name="Rektangel 1">
            <a:extLst>
              <a:ext uri="{FF2B5EF4-FFF2-40B4-BE49-F238E27FC236}">
                <a16:creationId xmlns:a16="http://schemas.microsoft.com/office/drawing/2014/main" id="{A7E40F7C-1045-87A8-325A-19BDB59FF90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8CFFF6BD-CAD4-3E74-A33B-F9AF2CD937D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EBD35859-4B00-3EE8-0B68-59439FBE250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D4F1C297-D2FE-DB1F-CE92-8185B4C05AE6}"/>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9F278FD7-E3A3-CD87-0DCB-FFCCCFA241E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DFA0A73A-6306-0FB7-2A04-023E87192C7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BB598238-DD5F-0D17-D1FD-AFD243906E49}"/>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Lege</a:t>
            </a:r>
          </a:p>
        </p:txBody>
      </p:sp>
      <p:sp>
        <p:nvSpPr>
          <p:cNvPr id="23" name="Rounded Rectangle 3">
            <a:extLst>
              <a:ext uri="{FF2B5EF4-FFF2-40B4-BE49-F238E27FC236}">
                <a16:creationId xmlns:a16="http://schemas.microsoft.com/office/drawing/2014/main" id="{18EF9992-E2F1-BEEE-A6B9-B96A22C2B330}"/>
              </a:ext>
            </a:extLst>
          </p:cNvPr>
          <p:cNvSpPr/>
          <p:nvPr/>
        </p:nvSpPr>
        <p:spPr>
          <a:xfrm>
            <a:off x="6523213" y="492051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Sykepleier</a:t>
            </a:r>
          </a:p>
        </p:txBody>
      </p:sp>
      <p:sp>
        <p:nvSpPr>
          <p:cNvPr id="24" name="Rounded Rectangle 3">
            <a:extLst>
              <a:ext uri="{FF2B5EF4-FFF2-40B4-BE49-F238E27FC236}">
                <a16:creationId xmlns:a16="http://schemas.microsoft.com/office/drawing/2014/main" id="{0DD57E01-B991-4D33-09E5-BCDEA5E2623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Advokat</a:t>
            </a:r>
          </a:p>
        </p:txBody>
      </p:sp>
      <p:sp>
        <p:nvSpPr>
          <p:cNvPr id="25" name="Rounded Rectangle 3">
            <a:extLst>
              <a:ext uri="{FF2B5EF4-FFF2-40B4-BE49-F238E27FC236}">
                <a16:creationId xmlns:a16="http://schemas.microsoft.com/office/drawing/2014/main" id="{F85A086A-D7A6-4065-B4C9-B97DA58C5CA4}"/>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Lærer</a:t>
            </a:r>
          </a:p>
        </p:txBody>
      </p:sp>
    </p:spTree>
    <p:extLst>
      <p:ext uri="{BB962C8B-B14F-4D97-AF65-F5344CB8AC3E}">
        <p14:creationId xmlns:p14="http://schemas.microsoft.com/office/powerpoint/2010/main" val="36250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084C-523A-9E8B-759C-36604C9A642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F71382C-F883-6EA4-57C9-BAC75FAE0FD1}"/>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9E74479A-0A25-A933-1116-B61C33731718}"/>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85FB1A69-F459-0560-AE73-8AAEFCA72AF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D09A8504-80E3-4B8A-1DDC-9492788EB7EE}"/>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heter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Kirkens Nødhjelp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sin ungdoms-organisasjon?</a:t>
            </a:r>
            <a:endParaRPr lang="nb-NO" sz="2800" b="1" dirty="0">
              <a:solidFill>
                <a:schemeClr val="bg1"/>
              </a:solidFill>
            </a:endParaRPr>
          </a:p>
        </p:txBody>
      </p:sp>
      <p:sp>
        <p:nvSpPr>
          <p:cNvPr id="5" name="TextBox 3">
            <a:extLst>
              <a:ext uri="{FF2B5EF4-FFF2-40B4-BE49-F238E27FC236}">
                <a16:creationId xmlns:a16="http://schemas.microsoft.com/office/drawing/2014/main" id="{D851F1C1-0C5D-10E5-4D4B-D62A067F0B61}"/>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10</a:t>
            </a:r>
            <a:endParaRPr lang="nb-NO" sz="8000" b="1" dirty="0">
              <a:solidFill>
                <a:schemeClr val="bg1"/>
              </a:solidFill>
            </a:endParaRPr>
          </a:p>
        </p:txBody>
      </p:sp>
      <p:sp>
        <p:nvSpPr>
          <p:cNvPr id="7" name="Rektangel 1">
            <a:extLst>
              <a:ext uri="{FF2B5EF4-FFF2-40B4-BE49-F238E27FC236}">
                <a16:creationId xmlns:a16="http://schemas.microsoft.com/office/drawing/2014/main" id="{0B780212-DEF4-F126-0852-781E15A6204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0CF5A98D-8670-344D-7D93-8EF0A0AC534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F94EFDC7-00BB-BA0F-D602-85A3701DCCBF}"/>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58A7D22D-0CC6-8218-9AA3-D4B8576447E7}"/>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C318BD8-E3B9-D5BD-F1F6-C40B903C0655}"/>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30A9A734-3C6D-BFF4-0E1F-C91D4E688E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76AE4212-EDAE-88AD-E45E-CC3E5AC4733A}"/>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Peacemakers</a:t>
            </a:r>
          </a:p>
        </p:txBody>
      </p:sp>
      <p:sp>
        <p:nvSpPr>
          <p:cNvPr id="23" name="Rounded Rectangle 3">
            <a:extLst>
              <a:ext uri="{FF2B5EF4-FFF2-40B4-BE49-F238E27FC236}">
                <a16:creationId xmlns:a16="http://schemas.microsoft.com/office/drawing/2014/main" id="{57CB1E80-89D6-33EE-6BBB-7D8467A03E35}"/>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Changemaker</a:t>
            </a:r>
            <a:endParaRPr lang="nb-NO" sz="2400" dirty="0"/>
          </a:p>
        </p:txBody>
      </p:sp>
      <p:sp>
        <p:nvSpPr>
          <p:cNvPr id="24" name="Rounded Rectangle 3">
            <a:extLst>
              <a:ext uri="{FF2B5EF4-FFF2-40B4-BE49-F238E27FC236}">
                <a16:creationId xmlns:a16="http://schemas.microsoft.com/office/drawing/2014/main" id="{0AC4C7E4-2C9F-214B-A368-650CA66B2A58}"/>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Kids </a:t>
            </a:r>
            <a:r>
              <a:rPr lang="nb-NO" sz="2400" dirty="0" err="1"/>
              <a:t>against</a:t>
            </a:r>
            <a:r>
              <a:rPr lang="nb-NO" sz="2400" dirty="0"/>
              <a:t> </a:t>
            </a:r>
            <a:r>
              <a:rPr lang="nb-NO" sz="2400" dirty="0" err="1"/>
              <a:t>poverty</a:t>
            </a:r>
            <a:endParaRPr lang="nb-NO" sz="2400" dirty="0"/>
          </a:p>
        </p:txBody>
      </p:sp>
      <p:sp>
        <p:nvSpPr>
          <p:cNvPr id="25" name="Rounded Rectangle 3">
            <a:extLst>
              <a:ext uri="{FF2B5EF4-FFF2-40B4-BE49-F238E27FC236}">
                <a16:creationId xmlns:a16="http://schemas.microsoft.com/office/drawing/2014/main" id="{E50CB7C6-8790-743D-8EEB-144C8D98C208}"/>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KN UNG</a:t>
            </a:r>
          </a:p>
        </p:txBody>
      </p:sp>
    </p:spTree>
    <p:extLst>
      <p:ext uri="{BB962C8B-B14F-4D97-AF65-F5344CB8AC3E}">
        <p14:creationId xmlns:p14="http://schemas.microsoft.com/office/powerpoint/2010/main" val="4240169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EB83-B6ED-5B5E-CF64-B67433317A9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65A99FF-3E5C-5C23-3C11-5D5FB4BD5D6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A1AD216D-9FB9-48FE-5160-0AADE1B63E3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17E8282D-435D-31B7-FEEB-5C51CEEB45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8185B4DF-BBA7-2EAC-2962-7452EF036149}"/>
              </a:ext>
            </a:extLst>
          </p:cNvPr>
          <p:cNvSpPr txBox="1"/>
          <p:nvPr/>
        </p:nvSpPr>
        <p:spPr>
          <a:xfrm>
            <a:off x="-8651" y="3631516"/>
            <a:ext cx="4760259" cy="2677656"/>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fikk tilgang til rent vann i fjor takket være innsatsen til konfirmanter </a:t>
            </a:r>
          </a:p>
          <a:p>
            <a:pPr algn="ctr"/>
            <a:r>
              <a:rPr lang="nb-NO" sz="2800" b="1" dirty="0">
                <a:solidFill>
                  <a:schemeClr val="bg1"/>
                </a:solidFill>
                <a:ea typeface="Aptos" panose="020B0004020202020204" pitchFamily="34" charset="0"/>
                <a:cs typeface="Times New Roman" panose="02020603050405020304" pitchFamily="18" charset="0"/>
              </a:rPr>
              <a:t>i kirkene i Norge?</a:t>
            </a:r>
            <a:endParaRPr lang="nb-NO" sz="2800" b="1" dirty="0">
              <a:solidFill>
                <a:schemeClr val="bg1"/>
              </a:solidFill>
            </a:endParaRPr>
          </a:p>
        </p:txBody>
      </p:sp>
      <p:sp>
        <p:nvSpPr>
          <p:cNvPr id="5" name="TextBox 3">
            <a:extLst>
              <a:ext uri="{FF2B5EF4-FFF2-40B4-BE49-F238E27FC236}">
                <a16:creationId xmlns:a16="http://schemas.microsoft.com/office/drawing/2014/main" id="{45396C35-6BF8-AE6E-A152-05E479BC528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11</a:t>
            </a:r>
            <a:endParaRPr lang="nb-NO" sz="8000" b="1" dirty="0">
              <a:solidFill>
                <a:schemeClr val="bg1"/>
              </a:solidFill>
            </a:endParaRPr>
          </a:p>
        </p:txBody>
      </p:sp>
      <p:sp>
        <p:nvSpPr>
          <p:cNvPr id="7" name="Rektangel 1">
            <a:extLst>
              <a:ext uri="{FF2B5EF4-FFF2-40B4-BE49-F238E27FC236}">
                <a16:creationId xmlns:a16="http://schemas.microsoft.com/office/drawing/2014/main" id="{BF116CE4-6643-7B41-298C-5CEB7A1C0B27}"/>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A8C781C0-40D5-3D34-C439-6CAA5CA8FCB1}"/>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5ABCF225-C0EB-AD05-48A6-09EFF1DB431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F759BB3-682C-82CB-34D4-C1BD15C99539}"/>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E6D96E5-D1FB-C007-6EFC-64AB1B40AA49}"/>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F2DF856-3D40-4E6A-D491-82971E3696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6B79F86B-42F3-9D1F-F3DB-950E219EEA1F}"/>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5 000 mennesker</a:t>
            </a:r>
          </a:p>
        </p:txBody>
      </p:sp>
      <p:sp>
        <p:nvSpPr>
          <p:cNvPr id="23" name="Rounded Rectangle 3">
            <a:extLst>
              <a:ext uri="{FF2B5EF4-FFF2-40B4-BE49-F238E27FC236}">
                <a16:creationId xmlns:a16="http://schemas.microsoft.com/office/drawing/2014/main" id="{D068EF82-D7F4-9EEF-7F0B-A2734F5E2D8B}"/>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120 000 mennesker</a:t>
            </a:r>
          </a:p>
        </p:txBody>
      </p:sp>
      <p:sp>
        <p:nvSpPr>
          <p:cNvPr id="24" name="Rounded Rectangle 3">
            <a:extLst>
              <a:ext uri="{FF2B5EF4-FFF2-40B4-BE49-F238E27FC236}">
                <a16:creationId xmlns:a16="http://schemas.microsoft.com/office/drawing/2014/main" id="{DE8F135C-BE72-4FB8-65E0-4E1E0B652E08}"/>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12 000 mennesker</a:t>
            </a:r>
          </a:p>
        </p:txBody>
      </p:sp>
      <p:sp>
        <p:nvSpPr>
          <p:cNvPr id="25" name="Rounded Rectangle 3">
            <a:extLst>
              <a:ext uri="{FF2B5EF4-FFF2-40B4-BE49-F238E27FC236}">
                <a16:creationId xmlns:a16="http://schemas.microsoft.com/office/drawing/2014/main" id="{61212CC0-AC29-AB41-2F33-A8D5A4B69B27}"/>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92 000 mennesker</a:t>
            </a:r>
          </a:p>
        </p:txBody>
      </p:sp>
    </p:spTree>
    <p:extLst>
      <p:ext uri="{BB962C8B-B14F-4D97-AF65-F5344CB8AC3E}">
        <p14:creationId xmlns:p14="http://schemas.microsoft.com/office/powerpoint/2010/main" val="1658966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D110F-6948-AB98-F479-DC089EA38967}"/>
              </a:ext>
            </a:extLst>
          </p:cNvPr>
          <p:cNvSpPr txBox="1"/>
          <p:nvPr/>
        </p:nvSpPr>
        <p:spPr>
          <a:xfrm>
            <a:off x="1793030" y="2196277"/>
            <a:ext cx="8605939" cy="1938992"/>
          </a:xfrm>
          <a:prstGeom prst="rect">
            <a:avLst/>
          </a:prstGeom>
          <a:noFill/>
        </p:spPr>
        <p:txBody>
          <a:bodyPr wrap="square">
            <a:spAutoFit/>
          </a:bodyPr>
          <a:lstStyle/>
          <a:p>
            <a:pPr algn="ctr"/>
            <a:r>
              <a:rPr lang="nb-NO" sz="6000" b="0" dirty="0">
                <a:solidFill>
                  <a:schemeClr val="bg1"/>
                </a:solidFill>
                <a:latin typeface="Verdana Pro" panose="020B0604030504040204" pitchFamily="34" charset="0"/>
              </a:rPr>
              <a:t>TUSEN TAKK FOR </a:t>
            </a:r>
            <a:br>
              <a:rPr lang="nb-NO" sz="6000" b="0" dirty="0">
                <a:solidFill>
                  <a:schemeClr val="bg1"/>
                </a:solidFill>
                <a:latin typeface="Verdana Pro" panose="020B0604030504040204" pitchFamily="34" charset="0"/>
              </a:rPr>
            </a:br>
            <a:r>
              <a:rPr lang="nb-NO" sz="6000" b="0" dirty="0">
                <a:solidFill>
                  <a:schemeClr val="bg1"/>
                </a:solidFill>
                <a:latin typeface="Verdana Pro" panose="020B0604030504040204" pitchFamily="34" charset="0"/>
              </a:rPr>
              <a:t>AT</a:t>
            </a:r>
            <a:r>
              <a:rPr lang="nb-NO" sz="6000" dirty="0">
                <a:solidFill>
                  <a:schemeClr val="bg2"/>
                </a:solidFill>
                <a:latin typeface="Verdana Pro" panose="020B0604030504040204" pitchFamily="34" charset="0"/>
              </a:rPr>
              <a:t> </a:t>
            </a:r>
            <a:r>
              <a:rPr lang="nb-NO" sz="6000" b="1" dirty="0">
                <a:solidFill>
                  <a:schemeClr val="bg2"/>
                </a:solidFill>
                <a:latin typeface="Verdana Pro" panose="020B0604030504040204" pitchFamily="34" charset="0"/>
              </a:rPr>
              <a:t>DU</a:t>
            </a:r>
            <a:r>
              <a:rPr lang="nb-NO" sz="6000" b="0" dirty="0">
                <a:solidFill>
                  <a:schemeClr val="bg2"/>
                </a:solidFill>
                <a:latin typeface="Verdana Pro" panose="020B0604030504040204" pitchFamily="34" charset="0"/>
              </a:rPr>
              <a:t> </a:t>
            </a:r>
            <a:r>
              <a:rPr lang="nb-NO" sz="6000" b="0" dirty="0">
                <a:solidFill>
                  <a:schemeClr val="bg1"/>
                </a:solidFill>
                <a:latin typeface="Verdana Pro" panose="020B0604030504040204" pitchFamily="34" charset="0"/>
              </a:rPr>
              <a:t>ER MED!</a:t>
            </a:r>
            <a:endParaRPr lang="en-US" sz="6000" dirty="0">
              <a:solidFill>
                <a:schemeClr val="bg1"/>
              </a:solidFill>
              <a:latin typeface="Verdana Pro" panose="020B0604030504040204" pitchFamily="34" charset="0"/>
            </a:endParaRPr>
          </a:p>
        </p:txBody>
      </p:sp>
    </p:spTree>
    <p:extLst>
      <p:ext uri="{BB962C8B-B14F-4D97-AF65-F5344CB8AC3E}">
        <p14:creationId xmlns:p14="http://schemas.microsoft.com/office/powerpoint/2010/main" val="357433473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67E7-4E78-F7EE-7E47-9E0F6004C9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9A86E8-84AE-7300-0FF2-0B4C59BDB266}"/>
              </a:ext>
            </a:extLst>
          </p:cNvPr>
          <p:cNvPicPr>
            <a:picLocks noChangeAspect="1"/>
          </p:cNvPicPr>
          <p:nvPr/>
        </p:nvPicPr>
        <p:blipFill>
          <a:blip r:embed="rId3"/>
          <a:srcRect t="7812" b="7812"/>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EA757200-4C8B-CFE1-1AF6-4D44BB9F3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200785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EFE67-48E2-BBCE-4FA7-2DCBCC91C45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FCCC2284-CAE6-89A6-A654-D6C41944DEF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25ED87E6-8363-23E2-36D2-0451B958117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8B51CC65-B475-F146-D010-A974985A6F75}"/>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7E0F7F93-1FE0-CE8D-F164-62AA31B69890}"/>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7F66F6D-8319-92CE-49CB-D98AC47BC2E1}"/>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113CC24E-0A37-519E-75E9-81F2B70B1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283324F5-E13D-D18A-3F9A-696094896F4A}"/>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246015C2-4FA8-5B26-4BEC-D722C8601CAE}"/>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EAB18BC-141D-6C8E-A4CB-7E223159DAFC}"/>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7AD6FD93-80CB-D1F5-DDBD-7F4EF36B2637}"/>
              </a:ext>
            </a:extLst>
          </p:cNvPr>
          <p:cNvSpPr txBox="1"/>
          <p:nvPr/>
        </p:nvSpPr>
        <p:spPr>
          <a:xfrm>
            <a:off x="2285540" y="1397675"/>
            <a:ext cx="2743200" cy="923330"/>
          </a:xfrm>
          <a:prstGeom prst="rect">
            <a:avLst/>
          </a:prstGeom>
          <a:noFill/>
        </p:spPr>
        <p:txBody>
          <a:bodyPr wrap="square" rtlCol="0">
            <a:spAutoFit/>
          </a:bodyPr>
          <a:lstStyle/>
          <a:p>
            <a:r>
              <a:rPr lang="nb-NO" dirty="0">
                <a:cs typeface="Arial" panose="020B0604020202020204" pitchFamily="34" charset="0"/>
              </a:rPr>
              <a:t>Tenk at du er sulten. Hvor ville du gått for å få mat?</a:t>
            </a:r>
          </a:p>
        </p:txBody>
      </p:sp>
    </p:spTree>
    <p:extLst>
      <p:ext uri="{BB962C8B-B14F-4D97-AF65-F5344CB8AC3E}">
        <p14:creationId xmlns:p14="http://schemas.microsoft.com/office/powerpoint/2010/main" val="20780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036B-DEF3-0615-3EDE-9FAA970BA553}"/>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7005F846-5FEE-8519-DAD0-A86B6C07862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E5E5BA4A-82AF-AF4B-D984-F95677749B58}"/>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111486CB-7ADD-F5CE-01EE-B45130C12BDD}"/>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60733DA4-831B-A669-6F19-2868B5DED6FF}"/>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F0A9ACEC-7DFA-9C4D-5F4B-8F3FDCFB38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43681C7F-217F-8E50-3AB1-BE9369A19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D25D2685-C4BB-D413-5C1A-115BD9A78A9B}"/>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069670E9-9F44-04FC-2349-3FCC290B130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24A19365-F716-2DAD-0C0A-7BB2D9BF79A1}"/>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30E38330-2F1F-5B53-03E0-10CA29F1B49F}"/>
              </a:ext>
            </a:extLst>
          </p:cNvPr>
          <p:cNvSpPr txBox="1"/>
          <p:nvPr/>
        </p:nvSpPr>
        <p:spPr>
          <a:xfrm>
            <a:off x="2285540" y="1397675"/>
            <a:ext cx="2743200" cy="1200329"/>
          </a:xfrm>
          <a:prstGeom prst="rect">
            <a:avLst/>
          </a:prstGeom>
          <a:noFill/>
        </p:spPr>
        <p:txBody>
          <a:bodyPr wrap="square" rtlCol="0">
            <a:spAutoFit/>
          </a:bodyPr>
          <a:lstStyle/>
          <a:p>
            <a:r>
              <a:rPr lang="nb-NO" dirty="0">
                <a:cs typeface="Arial" panose="020B0604020202020204" pitchFamily="34" charset="0"/>
              </a:rPr>
              <a:t>Se, der. Det var ikke så vanskelig.</a:t>
            </a:r>
          </a:p>
          <a:p>
            <a:endParaRPr lang="nb-NO" dirty="0">
              <a:cs typeface="Arial" panose="020B0604020202020204" pitchFamily="34" charset="0"/>
            </a:endParaRPr>
          </a:p>
          <a:p>
            <a:r>
              <a:rPr lang="nb-NO" dirty="0">
                <a:cs typeface="Arial" panose="020B0604020202020204" pitchFamily="34" charset="0"/>
              </a:rPr>
              <a:t>Men...</a:t>
            </a:r>
          </a:p>
        </p:txBody>
      </p:sp>
      <p:sp>
        <p:nvSpPr>
          <p:cNvPr id="32" name="Avrundet rektangel 31">
            <a:extLst>
              <a:ext uri="{FF2B5EF4-FFF2-40B4-BE49-F238E27FC236}">
                <a16:creationId xmlns:a16="http://schemas.microsoft.com/office/drawing/2014/main" id="{D55D57C7-AF12-1BB5-6C6C-F555327830BE}"/>
              </a:ext>
            </a:extLst>
          </p:cNvPr>
          <p:cNvSpPr/>
          <p:nvPr/>
        </p:nvSpPr>
        <p:spPr>
          <a:xfrm>
            <a:off x="6496367" y="2039112"/>
            <a:ext cx="141495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Hjem</a:t>
            </a:r>
          </a:p>
        </p:txBody>
      </p:sp>
      <p:sp>
        <p:nvSpPr>
          <p:cNvPr id="33" name="Avrundet rektangel 32">
            <a:extLst>
              <a:ext uri="{FF2B5EF4-FFF2-40B4-BE49-F238E27FC236}">
                <a16:creationId xmlns:a16="http://schemas.microsoft.com/office/drawing/2014/main" id="{D7440D9B-544C-09F6-EADC-5D98A30D1B4B}"/>
              </a:ext>
            </a:extLst>
          </p:cNvPr>
          <p:cNvSpPr/>
          <p:nvPr/>
        </p:nvSpPr>
        <p:spPr>
          <a:xfrm>
            <a:off x="9422999" y="2734436"/>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Restaurant</a:t>
            </a:r>
          </a:p>
        </p:txBody>
      </p:sp>
      <p:sp>
        <p:nvSpPr>
          <p:cNvPr id="34" name="Avrundet rektangel 33">
            <a:extLst>
              <a:ext uri="{FF2B5EF4-FFF2-40B4-BE49-F238E27FC236}">
                <a16:creationId xmlns:a16="http://schemas.microsoft.com/office/drawing/2014/main" id="{F5B56F41-4E12-98D7-770A-0719F2DB5610}"/>
              </a:ext>
            </a:extLst>
          </p:cNvPr>
          <p:cNvSpPr/>
          <p:nvPr/>
        </p:nvSpPr>
        <p:spPr>
          <a:xfrm>
            <a:off x="6443754" y="5129297"/>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Butikk</a:t>
            </a:r>
          </a:p>
        </p:txBody>
      </p:sp>
    </p:spTree>
    <p:extLst>
      <p:ext uri="{BB962C8B-B14F-4D97-AF65-F5344CB8AC3E}">
        <p14:creationId xmlns:p14="http://schemas.microsoft.com/office/powerpoint/2010/main" val="33182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9C5B-F130-78D2-7743-BA42BC6C521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C85DBA4D-1374-21AC-F61B-A4EF2C73967E}"/>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9045523C-E447-D766-5359-160C48637D6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9DEB676C-E599-7DB1-AF37-87E1D161495F}"/>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5A09F52E-8992-C109-D337-D6523CCD2E18}"/>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20E385E-D51C-56E9-0A7D-930D2EDAB3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95C74404-A23C-6E9F-FCEF-B5DED17FB1C6}"/>
              </a:ext>
            </a:extLst>
          </p:cNvPr>
          <p:cNvPicPr>
            <a:picLocks noChangeAspect="1"/>
          </p:cNvPicPr>
          <p:nvPr/>
        </p:nvPicPr>
        <p:blipFill>
          <a:blip r:embed="rId4"/>
          <a:stretch>
            <a:fillRect/>
          </a:stretch>
        </p:blipFill>
        <p:spPr>
          <a:xfrm>
            <a:off x="5334000" y="0"/>
            <a:ext cx="6858000" cy="6858000"/>
          </a:xfrm>
          <a:prstGeom prst="rect">
            <a:avLst/>
          </a:prstGeom>
        </p:spPr>
      </p:pic>
      <p:pic>
        <p:nvPicPr>
          <p:cNvPr id="2" name="Bilde 1">
            <a:extLst>
              <a:ext uri="{FF2B5EF4-FFF2-40B4-BE49-F238E27FC236}">
                <a16:creationId xmlns:a16="http://schemas.microsoft.com/office/drawing/2014/main" id="{41081BF4-C347-3B3B-3484-A5238C16FFCA}"/>
              </a:ext>
            </a:extLst>
          </p:cNvPr>
          <p:cNvPicPr>
            <a:picLocks noChangeAspect="1"/>
          </p:cNvPicPr>
          <p:nvPr/>
        </p:nvPicPr>
        <p:blipFill>
          <a:blip r:embed="rId5"/>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98777258-FE01-CADB-1B4D-0CF33D2AD516}"/>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93E5F438-0F09-9803-7325-73A051F8E92D}"/>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B1B6D32-AC05-F364-0C3F-A4DD2D98DB93}"/>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8960A2EA-980E-F70E-EDAA-40EC18198F0D}"/>
              </a:ext>
            </a:extLst>
          </p:cNvPr>
          <p:cNvSpPr txBox="1"/>
          <p:nvPr/>
        </p:nvSpPr>
        <p:spPr>
          <a:xfrm>
            <a:off x="2285540" y="1397675"/>
            <a:ext cx="2743200" cy="1477328"/>
          </a:xfrm>
          <a:prstGeom prst="rect">
            <a:avLst/>
          </a:prstGeom>
          <a:noFill/>
        </p:spPr>
        <p:txBody>
          <a:bodyPr wrap="square" rtlCol="0">
            <a:spAutoFit/>
          </a:bodyPr>
          <a:lstStyle/>
          <a:p>
            <a:r>
              <a:rPr lang="nb-NO" dirty="0">
                <a:cs typeface="Arial" panose="020B0604020202020204" pitchFamily="34" charset="0"/>
              </a:rPr>
              <a:t>...hva om det ikke fantes restauranter eller butikker der du kunne hente mat hjem?</a:t>
            </a:r>
          </a:p>
        </p:txBody>
      </p:sp>
      <p:grpSp>
        <p:nvGrpSpPr>
          <p:cNvPr id="13" name="Gruppe 12">
            <a:extLst>
              <a:ext uri="{FF2B5EF4-FFF2-40B4-BE49-F238E27FC236}">
                <a16:creationId xmlns:a16="http://schemas.microsoft.com/office/drawing/2014/main" id="{EB05FAFE-B7D2-CD03-C875-C67FE29DB886}"/>
              </a:ext>
            </a:extLst>
          </p:cNvPr>
          <p:cNvGrpSpPr/>
          <p:nvPr/>
        </p:nvGrpSpPr>
        <p:grpSpPr>
          <a:xfrm>
            <a:off x="5939172" y="1642164"/>
            <a:ext cx="5795937" cy="3363524"/>
            <a:chOff x="5939172" y="1642164"/>
            <a:chExt cx="5795937" cy="3363524"/>
          </a:xfrm>
        </p:grpSpPr>
        <p:sp>
          <p:nvSpPr>
            <p:cNvPr id="3" name="Pil ned 2">
              <a:extLst>
                <a:ext uri="{FF2B5EF4-FFF2-40B4-BE49-F238E27FC236}">
                  <a16:creationId xmlns:a16="http://schemas.microsoft.com/office/drawing/2014/main" id="{5AB77A91-EC6C-2645-802A-48868A3AAC18}"/>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il ned 3">
              <a:extLst>
                <a:ext uri="{FF2B5EF4-FFF2-40B4-BE49-F238E27FC236}">
                  <a16:creationId xmlns:a16="http://schemas.microsoft.com/office/drawing/2014/main" id="{6C2A453A-4377-B394-C200-AD70C67C765F}"/>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ned 4">
              <a:extLst>
                <a:ext uri="{FF2B5EF4-FFF2-40B4-BE49-F238E27FC236}">
                  <a16:creationId xmlns:a16="http://schemas.microsoft.com/office/drawing/2014/main" id="{13F55FCB-6F24-3AD1-9727-02A28525637C}"/>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ned 5">
              <a:extLst>
                <a:ext uri="{FF2B5EF4-FFF2-40B4-BE49-F238E27FC236}">
                  <a16:creationId xmlns:a16="http://schemas.microsoft.com/office/drawing/2014/main" id="{F5E7DF17-FBAB-6A77-E42F-8895DF7C10E5}"/>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5B59D89C-5886-B948-3F0A-D2A7AEA39E73}"/>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3F14116D-446F-218F-6D78-7D64DB6EED85}"/>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14017FBF-F98D-C027-4834-2824431E91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D7B6B748-1A85-A7CB-2AC3-FFABC8274A6A}"/>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E8D5C68E-03FB-8D7D-DFDB-AA2B863A9C60}"/>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2C92AD01-6817-BE3F-7E7B-86EEFC01C3D2}"/>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TekstSylinder 14">
            <a:extLst>
              <a:ext uri="{FF2B5EF4-FFF2-40B4-BE49-F238E27FC236}">
                <a16:creationId xmlns:a16="http://schemas.microsoft.com/office/drawing/2014/main" id="{447836E5-45D7-9857-8E59-ADCC086A2AD1}"/>
              </a:ext>
            </a:extLst>
          </p:cNvPr>
          <p:cNvSpPr txBox="1"/>
          <p:nvPr/>
        </p:nvSpPr>
        <p:spPr>
          <a:xfrm>
            <a:off x="2285541" y="3073343"/>
            <a:ext cx="1372060" cy="1200329"/>
          </a:xfrm>
          <a:prstGeom prst="rect">
            <a:avLst/>
          </a:prstGeom>
          <a:noFill/>
        </p:spPr>
        <p:txBody>
          <a:bodyPr wrap="square">
            <a:spAutoFit/>
          </a:bodyPr>
          <a:lstStyle/>
          <a:p>
            <a:r>
              <a:rPr lang="nb-NO" dirty="0">
                <a:cs typeface="Arial" panose="020B0604020202020204" pitchFamily="34" charset="0"/>
              </a:rPr>
              <a:t>Hvordan hadde du livnært deg da?</a:t>
            </a:r>
          </a:p>
        </p:txBody>
      </p:sp>
    </p:spTree>
    <p:extLst>
      <p:ext uri="{BB962C8B-B14F-4D97-AF65-F5344CB8AC3E}">
        <p14:creationId xmlns:p14="http://schemas.microsoft.com/office/powerpoint/2010/main" val="18984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6052-5448-C391-4B71-35C9FEB42283}"/>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8E038717-9ED8-3B35-4947-F54D6530B8D5}"/>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3" name="Gruppe 2">
            <a:extLst>
              <a:ext uri="{FF2B5EF4-FFF2-40B4-BE49-F238E27FC236}">
                <a16:creationId xmlns:a16="http://schemas.microsoft.com/office/drawing/2014/main" id="{45447BCB-D793-2347-DC2F-235B5A5683AE}"/>
              </a:ext>
            </a:extLst>
          </p:cNvPr>
          <p:cNvGrpSpPr/>
          <p:nvPr/>
        </p:nvGrpSpPr>
        <p:grpSpPr>
          <a:xfrm>
            <a:off x="1688231" y="865399"/>
            <a:ext cx="3937818" cy="4734628"/>
            <a:chOff x="6931743" y="708237"/>
            <a:chExt cx="3937818" cy="4734628"/>
          </a:xfrm>
        </p:grpSpPr>
        <p:sp>
          <p:nvSpPr>
            <p:cNvPr id="4" name="Rektangel 3">
              <a:extLst>
                <a:ext uri="{FF2B5EF4-FFF2-40B4-BE49-F238E27FC236}">
                  <a16:creationId xmlns:a16="http://schemas.microsoft.com/office/drawing/2014/main" id="{20AC9598-9CBD-4D07-15C6-7A0B1D9972BB}"/>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5" name="Bilde 4">
              <a:extLst>
                <a:ext uri="{FF2B5EF4-FFF2-40B4-BE49-F238E27FC236}">
                  <a16:creationId xmlns:a16="http://schemas.microsoft.com/office/drawing/2014/main" id="{8BFEBFE2-31EE-D81D-C18B-242461BF26FF}"/>
                </a:ext>
              </a:extLst>
            </p:cNvPr>
            <p:cNvPicPr>
              <a:picLocks noChangeAspect="1"/>
            </p:cNvPicPr>
            <p:nvPr/>
          </p:nvPicPr>
          <p:blipFill>
            <a:blip r:embed="rId4"/>
            <a:stretch>
              <a:fillRect/>
            </a:stretch>
          </p:blipFill>
          <p:spPr>
            <a:xfrm>
              <a:off x="8656032" y="3034607"/>
              <a:ext cx="2208354" cy="2408258"/>
            </a:xfrm>
            <a:prstGeom prst="rect">
              <a:avLst/>
            </a:prstGeom>
          </p:spPr>
        </p:pic>
      </p:grpSp>
      <p:sp>
        <p:nvSpPr>
          <p:cNvPr id="6" name="TekstSylinder 5">
            <a:extLst>
              <a:ext uri="{FF2B5EF4-FFF2-40B4-BE49-F238E27FC236}">
                <a16:creationId xmlns:a16="http://schemas.microsoft.com/office/drawing/2014/main" id="{DFA71C91-8AF2-243E-05C6-44D04334B470}"/>
              </a:ext>
            </a:extLst>
          </p:cNvPr>
          <p:cNvSpPr txBox="1"/>
          <p:nvPr/>
        </p:nvSpPr>
        <p:spPr>
          <a:xfrm>
            <a:off x="2285539" y="1397675"/>
            <a:ext cx="3047009" cy="2585323"/>
          </a:xfrm>
          <a:prstGeom prst="rect">
            <a:avLst/>
          </a:prstGeom>
          <a:noFill/>
        </p:spPr>
        <p:txBody>
          <a:bodyPr wrap="square" rtlCol="0">
            <a:spAutoFit/>
          </a:bodyPr>
          <a:lstStyle/>
          <a:p>
            <a:r>
              <a:rPr lang="nb-NO" dirty="0">
                <a:cs typeface="Arial" panose="020B0604020202020204" pitchFamily="34" charset="0"/>
              </a:rPr>
              <a:t>Du hadde dyrket frem dine egne råvarer?</a:t>
            </a:r>
          </a:p>
          <a:p>
            <a:endParaRPr lang="nb-NO" dirty="0">
              <a:cs typeface="Arial" panose="020B0604020202020204" pitchFamily="34" charset="0"/>
            </a:endParaRPr>
          </a:p>
          <a:p>
            <a:r>
              <a:rPr lang="nb-NO" dirty="0">
                <a:cs typeface="Arial" panose="020B0604020202020204" pitchFamily="34" charset="0"/>
              </a:rPr>
              <a:t>Smart! Overskuddet kan du enten bytte eller selge mot andre varer du trenger!</a:t>
            </a:r>
          </a:p>
          <a:p>
            <a:endParaRPr lang="nb-NO" dirty="0">
              <a:cs typeface="Arial" panose="020B0604020202020204" pitchFamily="34" charset="0"/>
            </a:endParaRPr>
          </a:p>
          <a:p>
            <a:r>
              <a:rPr lang="nb-NO" dirty="0">
                <a:cs typeface="Arial" panose="020B0604020202020204" pitchFamily="34" charset="0"/>
              </a:rPr>
              <a:t>Men...</a:t>
            </a:r>
          </a:p>
        </p:txBody>
      </p:sp>
      <p:grpSp>
        <p:nvGrpSpPr>
          <p:cNvPr id="7" name="Gruppe 6">
            <a:extLst>
              <a:ext uri="{FF2B5EF4-FFF2-40B4-BE49-F238E27FC236}">
                <a16:creationId xmlns:a16="http://schemas.microsoft.com/office/drawing/2014/main" id="{BB19F261-4885-0683-536F-A04160FF1909}"/>
              </a:ext>
            </a:extLst>
          </p:cNvPr>
          <p:cNvGrpSpPr/>
          <p:nvPr/>
        </p:nvGrpSpPr>
        <p:grpSpPr>
          <a:xfrm>
            <a:off x="5939172" y="1642164"/>
            <a:ext cx="5795937" cy="3363524"/>
            <a:chOff x="5939172" y="1642164"/>
            <a:chExt cx="5795937" cy="3363524"/>
          </a:xfrm>
        </p:grpSpPr>
        <p:sp>
          <p:nvSpPr>
            <p:cNvPr id="8" name="Pil ned 7">
              <a:extLst>
                <a:ext uri="{FF2B5EF4-FFF2-40B4-BE49-F238E27FC236}">
                  <a16:creationId xmlns:a16="http://schemas.microsoft.com/office/drawing/2014/main" id="{CBE56BC9-6C75-0ACA-B76B-EB32B5EDC28D}"/>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BB741964-471B-D4CA-9549-DF330030F60A}"/>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3FDC4999-7CD3-F9C7-551B-34D02CCE78FB}"/>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74B723B6-E0AB-0E90-74D9-9150F6A65BF6}"/>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FECB4D83-1DF6-09B0-0E99-D1C0A3C32D7E}"/>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ned 12">
              <a:extLst>
                <a:ext uri="{FF2B5EF4-FFF2-40B4-BE49-F238E27FC236}">
                  <a16:creationId xmlns:a16="http://schemas.microsoft.com/office/drawing/2014/main" id="{A921CA98-9E2E-4DFE-F08A-5929A85EE556}"/>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ned 13">
              <a:extLst>
                <a:ext uri="{FF2B5EF4-FFF2-40B4-BE49-F238E27FC236}">
                  <a16:creationId xmlns:a16="http://schemas.microsoft.com/office/drawing/2014/main" id="{C86EFE01-EC40-8217-BF31-AFB56D7B87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il ned 14">
              <a:extLst>
                <a:ext uri="{FF2B5EF4-FFF2-40B4-BE49-F238E27FC236}">
                  <a16:creationId xmlns:a16="http://schemas.microsoft.com/office/drawing/2014/main" id="{F1763911-86D4-60E4-B562-AA0F67F195E2}"/>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il ned 15">
              <a:extLst>
                <a:ext uri="{FF2B5EF4-FFF2-40B4-BE49-F238E27FC236}">
                  <a16:creationId xmlns:a16="http://schemas.microsoft.com/office/drawing/2014/main" id="{85C4472F-8E93-5150-EE4E-E205B230405B}"/>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ned 16">
              <a:extLst>
                <a:ext uri="{FF2B5EF4-FFF2-40B4-BE49-F238E27FC236}">
                  <a16:creationId xmlns:a16="http://schemas.microsoft.com/office/drawing/2014/main" id="{60A79756-D596-5E37-B2CE-76ACE546655E}"/>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6740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800C-9AD5-CA93-2247-0C066D4849F1}"/>
            </a:ext>
          </a:extLst>
        </p:cNvPr>
        <p:cNvGrpSpPr/>
        <p:nvPr/>
      </p:nvGrpSpPr>
      <p:grpSpPr>
        <a:xfrm>
          <a:off x="0" y="0"/>
          <a:ext cx="0" cy="0"/>
          <a:chOff x="0" y="0"/>
          <a:chExt cx="0" cy="0"/>
        </a:xfrm>
      </p:grpSpPr>
      <p:pic>
        <p:nvPicPr>
          <p:cNvPr id="12" name="Bilde 11">
            <a:extLst>
              <a:ext uri="{FF2B5EF4-FFF2-40B4-BE49-F238E27FC236}">
                <a16:creationId xmlns:a16="http://schemas.microsoft.com/office/drawing/2014/main" id="{E95AE57F-B4F8-9DD5-07FF-952A423280C7}"/>
              </a:ext>
            </a:extLst>
          </p:cNvPr>
          <p:cNvPicPr>
            <a:picLocks noChangeAspect="1"/>
          </p:cNvPicPr>
          <p:nvPr/>
        </p:nvPicPr>
        <p:blipFill>
          <a:blip r:embed="rId3"/>
          <a:stretch>
            <a:fillRect/>
          </a:stretch>
        </p:blipFill>
        <p:spPr>
          <a:xfrm>
            <a:off x="5334000" y="0"/>
            <a:ext cx="6858000" cy="6858000"/>
          </a:xfrm>
          <a:prstGeom prst="rect">
            <a:avLst/>
          </a:prstGeom>
        </p:spPr>
      </p:pic>
      <p:pic>
        <p:nvPicPr>
          <p:cNvPr id="13" name="Bilde 12">
            <a:extLst>
              <a:ext uri="{FF2B5EF4-FFF2-40B4-BE49-F238E27FC236}">
                <a16:creationId xmlns:a16="http://schemas.microsoft.com/office/drawing/2014/main" id="{83D839E2-F1AB-26F8-DCA9-7081696BED40}"/>
              </a:ext>
            </a:extLst>
          </p:cNvPr>
          <p:cNvPicPr>
            <a:picLocks noChangeAspect="1"/>
          </p:cNvPicPr>
          <p:nvPr/>
        </p:nvPicPr>
        <p:blipFill>
          <a:blip r:embed="rId4"/>
          <a:stretch>
            <a:fillRect/>
          </a:stretch>
        </p:blipFill>
        <p:spPr>
          <a:xfrm>
            <a:off x="5334000" y="0"/>
            <a:ext cx="6858000" cy="6858000"/>
          </a:xfrm>
          <a:prstGeom prst="rect">
            <a:avLst/>
          </a:prstGeom>
        </p:spPr>
      </p:pic>
      <p:pic>
        <p:nvPicPr>
          <p:cNvPr id="14" name="Bilde 13">
            <a:extLst>
              <a:ext uri="{FF2B5EF4-FFF2-40B4-BE49-F238E27FC236}">
                <a16:creationId xmlns:a16="http://schemas.microsoft.com/office/drawing/2014/main" id="{EE48CC87-B8D8-8D29-8FE6-CFE4CB4C8518}"/>
              </a:ext>
            </a:extLst>
          </p:cNvPr>
          <p:cNvPicPr>
            <a:picLocks noChangeAspect="1"/>
          </p:cNvPicPr>
          <p:nvPr/>
        </p:nvPicPr>
        <p:blipFill>
          <a:blip r:embed="rId5"/>
          <a:stretch>
            <a:fillRect/>
          </a:stretch>
        </p:blipFill>
        <p:spPr>
          <a:xfrm>
            <a:off x="5334000" y="0"/>
            <a:ext cx="6858000" cy="6858000"/>
          </a:xfrm>
          <a:prstGeom prst="rect">
            <a:avLst/>
          </a:prstGeom>
        </p:spPr>
      </p:pic>
      <p:pic>
        <p:nvPicPr>
          <p:cNvPr id="15" name="Bilde 14">
            <a:extLst>
              <a:ext uri="{FF2B5EF4-FFF2-40B4-BE49-F238E27FC236}">
                <a16:creationId xmlns:a16="http://schemas.microsoft.com/office/drawing/2014/main" id="{406B1B69-CD6E-9CBA-AEB3-AD4A932B73E8}"/>
              </a:ext>
            </a:extLst>
          </p:cNvPr>
          <p:cNvPicPr>
            <a:picLocks noChangeAspect="1"/>
          </p:cNvPicPr>
          <p:nvPr/>
        </p:nvPicPr>
        <p:blipFill>
          <a:blip r:embed="rId6"/>
          <a:stretch>
            <a:fillRect/>
          </a:stretch>
        </p:blipFill>
        <p:spPr>
          <a:xfrm>
            <a:off x="5334000" y="0"/>
            <a:ext cx="6858000" cy="6858000"/>
          </a:xfrm>
          <a:prstGeom prst="rect">
            <a:avLst/>
          </a:prstGeom>
        </p:spPr>
      </p:pic>
      <p:pic>
        <p:nvPicPr>
          <p:cNvPr id="16" name="Bilde 15">
            <a:extLst>
              <a:ext uri="{FF2B5EF4-FFF2-40B4-BE49-F238E27FC236}">
                <a16:creationId xmlns:a16="http://schemas.microsoft.com/office/drawing/2014/main" id="{EC40B838-7825-D64D-F35A-A7E6F64D4DAA}"/>
              </a:ext>
            </a:extLst>
          </p:cNvPr>
          <p:cNvPicPr>
            <a:picLocks noChangeAspect="1"/>
          </p:cNvPicPr>
          <p:nvPr/>
        </p:nvPicPr>
        <p:blipFill>
          <a:blip r:embed="rId7"/>
          <a:stretch>
            <a:fillRect/>
          </a:stretch>
        </p:blipFill>
        <p:spPr>
          <a:xfrm>
            <a:off x="6096000" y="2816082"/>
            <a:ext cx="5301262" cy="1225836"/>
          </a:xfrm>
          <a:prstGeom prst="rect">
            <a:avLst/>
          </a:prstGeom>
        </p:spPr>
      </p:pic>
      <p:pic>
        <p:nvPicPr>
          <p:cNvPr id="17" name="Bilde 16">
            <a:extLst>
              <a:ext uri="{FF2B5EF4-FFF2-40B4-BE49-F238E27FC236}">
                <a16:creationId xmlns:a16="http://schemas.microsoft.com/office/drawing/2014/main" id="{31EBCF2F-4250-9F6B-0B86-D468A88C19D5}"/>
              </a:ext>
            </a:extLst>
          </p:cNvPr>
          <p:cNvPicPr>
            <a:picLocks noChangeAspect="1"/>
          </p:cNvPicPr>
          <p:nvPr/>
        </p:nvPicPr>
        <p:blipFill>
          <a:blip r:embed="rId8"/>
          <a:stretch>
            <a:fillRect/>
          </a:stretch>
        </p:blipFill>
        <p:spPr>
          <a:xfrm>
            <a:off x="7779858" y="214312"/>
            <a:ext cx="597501" cy="1507331"/>
          </a:xfrm>
          <a:prstGeom prst="rect">
            <a:avLst/>
          </a:prstGeom>
        </p:spPr>
      </p:pic>
      <p:pic>
        <p:nvPicPr>
          <p:cNvPr id="18" name="Bilde 1">
            <a:extLst>
              <a:ext uri="{FF2B5EF4-FFF2-40B4-BE49-F238E27FC236}">
                <a16:creationId xmlns:a16="http://schemas.microsoft.com/office/drawing/2014/main" id="{36174910-F137-6FCB-76F6-6944D50A6DA6}"/>
              </a:ext>
            </a:extLst>
          </p:cNvPr>
          <p:cNvPicPr>
            <a:picLocks noChangeAspect="1"/>
          </p:cNvPicPr>
          <p:nvPr/>
        </p:nvPicPr>
        <p:blipFill>
          <a:blip r:embed="rId4"/>
          <a:stretch>
            <a:fillRect/>
          </a:stretch>
        </p:blipFill>
        <p:spPr>
          <a:xfrm>
            <a:off x="5334000" y="0"/>
            <a:ext cx="6858000" cy="6858000"/>
          </a:xfrm>
          <a:prstGeom prst="rect">
            <a:avLst/>
          </a:prstGeom>
        </p:spPr>
      </p:pic>
      <p:grpSp>
        <p:nvGrpSpPr>
          <p:cNvPr id="5" name="Gruppe 4">
            <a:extLst>
              <a:ext uri="{FF2B5EF4-FFF2-40B4-BE49-F238E27FC236}">
                <a16:creationId xmlns:a16="http://schemas.microsoft.com/office/drawing/2014/main" id="{B6F14325-4B22-035C-FBD4-B2AD5E4D888C}"/>
              </a:ext>
            </a:extLst>
          </p:cNvPr>
          <p:cNvGrpSpPr/>
          <p:nvPr/>
        </p:nvGrpSpPr>
        <p:grpSpPr>
          <a:xfrm>
            <a:off x="1688231" y="865399"/>
            <a:ext cx="3937818" cy="4734628"/>
            <a:chOff x="6931743" y="708237"/>
            <a:chExt cx="3937818" cy="4734628"/>
          </a:xfrm>
        </p:grpSpPr>
        <p:sp>
          <p:nvSpPr>
            <p:cNvPr id="6" name="Rektangel 5">
              <a:extLst>
                <a:ext uri="{FF2B5EF4-FFF2-40B4-BE49-F238E27FC236}">
                  <a16:creationId xmlns:a16="http://schemas.microsoft.com/office/drawing/2014/main" id="{B87D3C1C-D48B-C286-021C-B60C36A7054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7" name="Bilde 6">
              <a:extLst>
                <a:ext uri="{FF2B5EF4-FFF2-40B4-BE49-F238E27FC236}">
                  <a16:creationId xmlns:a16="http://schemas.microsoft.com/office/drawing/2014/main" id="{2D305B1C-E4E9-05CA-BB49-B273F50C74CB}"/>
                </a:ext>
              </a:extLst>
            </p:cNvPr>
            <p:cNvPicPr>
              <a:picLocks noChangeAspect="1"/>
            </p:cNvPicPr>
            <p:nvPr/>
          </p:nvPicPr>
          <p:blipFill>
            <a:blip r:embed="rId9"/>
            <a:stretch>
              <a:fillRect/>
            </a:stretch>
          </p:blipFill>
          <p:spPr>
            <a:xfrm>
              <a:off x="8656032" y="3034607"/>
              <a:ext cx="2208354" cy="2408258"/>
            </a:xfrm>
            <a:prstGeom prst="rect">
              <a:avLst/>
            </a:prstGeom>
          </p:spPr>
        </p:pic>
      </p:grpSp>
      <p:sp>
        <p:nvSpPr>
          <p:cNvPr id="8" name="TekstSylinder 7">
            <a:extLst>
              <a:ext uri="{FF2B5EF4-FFF2-40B4-BE49-F238E27FC236}">
                <a16:creationId xmlns:a16="http://schemas.microsoft.com/office/drawing/2014/main" id="{0C6F32F7-7612-5130-F2D2-AAD6743F009B}"/>
              </a:ext>
            </a:extLst>
          </p:cNvPr>
          <p:cNvSpPr txBox="1"/>
          <p:nvPr/>
        </p:nvSpPr>
        <p:spPr>
          <a:xfrm>
            <a:off x="2285540" y="1397675"/>
            <a:ext cx="2743200" cy="646331"/>
          </a:xfrm>
          <a:prstGeom prst="rect">
            <a:avLst/>
          </a:prstGeom>
          <a:noFill/>
        </p:spPr>
        <p:txBody>
          <a:bodyPr wrap="square" rtlCol="0">
            <a:spAutoFit/>
          </a:bodyPr>
          <a:lstStyle/>
          <a:p>
            <a:r>
              <a:rPr lang="nb-NO" dirty="0">
                <a:cs typeface="Arial" panose="020B0604020202020204" pitchFamily="34" charset="0"/>
              </a:rPr>
              <a:t>...hva om du ikke har vann?</a:t>
            </a:r>
          </a:p>
        </p:txBody>
      </p:sp>
      <p:sp>
        <p:nvSpPr>
          <p:cNvPr id="9" name="TekstSylinder 8">
            <a:extLst>
              <a:ext uri="{FF2B5EF4-FFF2-40B4-BE49-F238E27FC236}">
                <a16:creationId xmlns:a16="http://schemas.microsoft.com/office/drawing/2014/main" id="{9A09FB53-FA6B-9FC1-3249-960E3CFB7EE5}"/>
              </a:ext>
            </a:extLst>
          </p:cNvPr>
          <p:cNvSpPr txBox="1"/>
          <p:nvPr/>
        </p:nvSpPr>
        <p:spPr>
          <a:xfrm>
            <a:off x="2285540" y="2292888"/>
            <a:ext cx="2743200" cy="646331"/>
          </a:xfrm>
          <a:prstGeom prst="rect">
            <a:avLst/>
          </a:prstGeom>
          <a:noFill/>
        </p:spPr>
        <p:txBody>
          <a:bodyPr wrap="square" rtlCol="0">
            <a:spAutoFit/>
          </a:bodyPr>
          <a:lstStyle/>
          <a:p>
            <a:r>
              <a:rPr lang="nb-NO" dirty="0">
                <a:cs typeface="Arial" panose="020B0604020202020204" pitchFamily="34" charset="0"/>
              </a:rPr>
              <a:t>Husk alt starter </a:t>
            </a:r>
          </a:p>
          <a:p>
            <a:r>
              <a:rPr lang="nb-NO" dirty="0">
                <a:cs typeface="Arial" panose="020B0604020202020204" pitchFamily="34" charset="0"/>
              </a:rPr>
              <a:t>med VANN!</a:t>
            </a:r>
          </a:p>
        </p:txBody>
      </p:sp>
    </p:spTree>
    <p:extLst>
      <p:ext uri="{BB962C8B-B14F-4D97-AF65-F5344CB8AC3E}">
        <p14:creationId xmlns:p14="http://schemas.microsoft.com/office/powerpoint/2010/main" val="33016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2250"/>
                                        <p:tgtEl>
                                          <p:spTgt spid="16"/>
                                        </p:tgtEl>
                                      </p:cBhvr>
                                    </p:animEffect>
                                  </p:childTnLst>
                                </p:cTn>
                              </p:par>
                            </p:childTnLst>
                          </p:cTn>
                        </p:par>
                        <p:par>
                          <p:cTn id="22" fill="hold">
                            <p:stCondLst>
                              <p:cond delay="325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9"/>
                                        </p:tgtEl>
                                        <p:attrNameLst>
                                          <p:attrName>style.visibility</p:attrName>
                                        </p:attrNameLst>
                                      </p:cBhvr>
                                      <p:to>
                                        <p:strVal val="visible"/>
                                      </p:to>
                                    </p:set>
                                    <p:animEffect transition="in" filter="fade">
                                      <p:cBhvr>
                                        <p:cTn id="25" dur="17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1250"/>
                                        <p:tgtEl>
                                          <p:spTgt spid="17"/>
                                        </p:tgtEl>
                                      </p:cBhvr>
                                    </p:animEffect>
                                  </p:childTnLst>
                                </p:cTn>
                              </p:par>
                            </p:childTnLst>
                          </p:cTn>
                        </p:par>
                        <p:par>
                          <p:cTn id="31" fill="hold">
                            <p:stCondLst>
                              <p:cond delay="1250"/>
                            </p:stCondLst>
                            <p:childTnLst>
                              <p:par>
                                <p:cTn id="32" presetID="9"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fb7e3c-d2be-4276-a6fc-8197228c84ef" xsi:nil="true"/>
    <lcf76f155ced4ddcb4097134ff3c332f xmlns="3b30b389-f01b-4f75-87c7-ef8d7d2fc37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D227A837DA1734EBEC79BC6C73F197F" ma:contentTypeVersion="15" ma:contentTypeDescription="Opprett et nytt dokument." ma:contentTypeScope="" ma:versionID="c944b64b63151bf7d2fcc7559e4884e1">
  <xsd:schema xmlns:xsd="http://www.w3.org/2001/XMLSchema" xmlns:xs="http://www.w3.org/2001/XMLSchema" xmlns:p="http://schemas.microsoft.com/office/2006/metadata/properties" xmlns:ns2="3b30b389-f01b-4f75-87c7-ef8d7d2fc37c" xmlns:ns3="30fb7e3c-d2be-4276-a6fc-8197228c84ef" targetNamespace="http://schemas.microsoft.com/office/2006/metadata/properties" ma:root="true" ma:fieldsID="df26cfd1d7e95e39d28309d7c17c6405" ns2:_="" ns3:_="">
    <xsd:import namespace="3b30b389-f01b-4f75-87c7-ef8d7d2fc37c"/>
    <xsd:import namespace="30fb7e3c-d2be-4276-a6fc-8197228c84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0b389-f01b-4f75-87c7-ef8d7d2fc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eef3d90d-e4f3-44c9-b945-73e011decda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fb7e3c-d2be-4276-a6fc-8197228c84e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9358afa-1c2b-436f-b396-5bbc4c9b045c}" ma:internalName="TaxCatchAll" ma:showField="CatchAllData" ma:web="30fb7e3c-d2be-4276-a6fc-8197228c84e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2AA314-4AFA-43C7-A50A-A9F2D275756D}">
  <ds:schemaRefs>
    <ds:schemaRef ds:uri="http://schemas.microsoft.com/sharepoint/v3/contenttype/forms"/>
  </ds:schemaRefs>
</ds:datastoreItem>
</file>

<file path=customXml/itemProps2.xml><?xml version="1.0" encoding="utf-8"?>
<ds:datastoreItem xmlns:ds="http://schemas.openxmlformats.org/officeDocument/2006/customXml" ds:itemID="{6922ACA1-9B28-4B41-B88F-42CEDBCBE598}">
  <ds:schemaRefs>
    <ds:schemaRef ds:uri="http://schemas.openxmlformats.org/package/2006/metadata/core-properties"/>
    <ds:schemaRef ds:uri="30fb7e3c-d2be-4276-a6fc-8197228c84ef"/>
    <ds:schemaRef ds:uri="http://schemas.microsoft.com/office/2006/documentManagement/types"/>
    <ds:schemaRef ds:uri="3b30b389-f01b-4f75-87c7-ef8d7d2fc37c"/>
    <ds:schemaRef ds:uri="http://www.w3.org/XML/1998/namespace"/>
    <ds:schemaRef ds:uri="http://purl.org/dc/dcmitype/"/>
    <ds:schemaRef ds:uri="http://schemas.microsoft.com/office/2006/metadata/properties"/>
    <ds:schemaRef ds:uri="http://purl.org/dc/terms/"/>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3A701573-C80B-47D5-88FA-7BA13F7A7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0b389-f01b-4f75-87c7-ef8d7d2fc37c"/>
    <ds:schemaRef ds:uri="30fb7e3c-d2be-4276-a6fc-8197228c8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2289</TotalTime>
  <Words>3741</Words>
  <Application>Microsoft Office PowerPoint</Application>
  <PresentationFormat>Widescreen</PresentationFormat>
  <Paragraphs>515</Paragraphs>
  <Slides>49</Slides>
  <Notes>49</Notes>
  <HiddenSlides>2</HiddenSlides>
  <MMClips>1</MMClips>
  <ScaleCrop>false</ScaleCrop>
  <HeadingPairs>
    <vt:vector size="6" baseType="variant">
      <vt:variant>
        <vt:lpstr>Brukte skrifter</vt:lpstr>
      </vt:variant>
      <vt:variant>
        <vt:i4>16</vt:i4>
      </vt:variant>
      <vt:variant>
        <vt:lpstr>Tema</vt:lpstr>
      </vt:variant>
      <vt:variant>
        <vt:i4>3</vt:i4>
      </vt:variant>
      <vt:variant>
        <vt:lpstr>Lysbildetitler</vt:lpstr>
      </vt:variant>
      <vt:variant>
        <vt:i4>49</vt:i4>
      </vt:variant>
    </vt:vector>
  </HeadingPairs>
  <TitlesOfParts>
    <vt:vector size="68" baseType="lpstr">
      <vt:lpstr>Anydore</vt:lpstr>
      <vt:lpstr>Aptos</vt:lpstr>
      <vt:lpstr>Arial</vt:lpstr>
      <vt:lpstr>Big Caslon Medium</vt:lpstr>
      <vt:lpstr>Calibri</vt:lpstr>
      <vt:lpstr>DIN Next LT Pro</vt:lpstr>
      <vt:lpstr>DIN Next LT Pro Bold</vt:lpstr>
      <vt:lpstr>DIN Next LT Pro Light</vt:lpstr>
      <vt:lpstr>Helvetica Neue Medium</vt:lpstr>
      <vt:lpstr>Impact</vt:lpstr>
      <vt:lpstr>Times New Roman</vt:lpstr>
      <vt:lpstr>Trebuchet MS</vt:lpstr>
      <vt:lpstr>Verdana</vt:lpstr>
      <vt:lpstr>Verdana Pro</vt:lpstr>
      <vt:lpstr>Verdana Pro Light</vt:lpstr>
      <vt:lpstr>Verdana Pro Semibold</vt:lpstr>
      <vt:lpstr>Theme1</vt:lpstr>
      <vt:lpstr>2_Office Theme</vt:lpstr>
      <vt:lpstr>3_Office Theme</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I fasteaksjonen 2024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Stian Barsnes</dc:creator>
  <cp:lastModifiedBy>Åsne Alstad Hanto</cp:lastModifiedBy>
  <cp:revision>13</cp:revision>
  <cp:lastPrinted>2024-12-19T10:36:51Z</cp:lastPrinted>
  <dcterms:created xsi:type="dcterms:W3CDTF">2024-12-17T09:09:24Z</dcterms:created>
  <dcterms:modified xsi:type="dcterms:W3CDTF">2025-01-27T09:55:18Z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0x0101009D227A837DA1734EBEC79BC6C73F197F</vt:lpwstr>
  </property>
  <property fmtid="{D5CDD505-2E9C-101B-9397-08002B2CF9AE}" pid="3" name="MediaServiceImageTags">
    <vt:lpwstr/>
  </property>
</Properties>
</file>