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 id="2147483697" r:id="rId5"/>
    <p:sldMasterId id="2147483732" r:id="rId6"/>
  </p:sldMasterIdLst>
  <p:notesMasterIdLst>
    <p:notesMasterId r:id="rId56"/>
  </p:notesMasterIdLst>
  <p:sldIdLst>
    <p:sldId id="455" r:id="rId7"/>
    <p:sldId id="383" r:id="rId8"/>
    <p:sldId id="453" r:id="rId9"/>
    <p:sldId id="479" r:id="rId10"/>
    <p:sldId id="482" r:id="rId11"/>
    <p:sldId id="478" r:id="rId12"/>
    <p:sldId id="483" r:id="rId13"/>
    <p:sldId id="480" r:id="rId14"/>
    <p:sldId id="481" r:id="rId15"/>
    <p:sldId id="512" r:id="rId16"/>
    <p:sldId id="457" r:id="rId17"/>
    <p:sldId id="517" r:id="rId18"/>
    <p:sldId id="518" r:id="rId19"/>
    <p:sldId id="463" r:id="rId20"/>
    <p:sldId id="516" r:id="rId21"/>
    <p:sldId id="459" r:id="rId22"/>
    <p:sldId id="461" r:id="rId23"/>
    <p:sldId id="513" r:id="rId24"/>
    <p:sldId id="429" r:id="rId25"/>
    <p:sldId id="460" r:id="rId26"/>
    <p:sldId id="437" r:id="rId27"/>
    <p:sldId id="435" r:id="rId28"/>
    <p:sldId id="436" r:id="rId29"/>
    <p:sldId id="369" r:id="rId30"/>
    <p:sldId id="467" r:id="rId31"/>
    <p:sldId id="430" r:id="rId32"/>
    <p:sldId id="412" r:id="rId33"/>
    <p:sldId id="416" r:id="rId34"/>
    <p:sldId id="424" r:id="rId35"/>
    <p:sldId id="426" r:id="rId36"/>
    <p:sldId id="445" r:id="rId37"/>
    <p:sldId id="514" r:id="rId38"/>
    <p:sldId id="428" r:id="rId39"/>
    <p:sldId id="484" r:id="rId40"/>
    <p:sldId id="462" r:id="rId41"/>
    <p:sldId id="487" r:id="rId42"/>
    <p:sldId id="490" r:id="rId43"/>
    <p:sldId id="502" r:id="rId44"/>
    <p:sldId id="503" r:id="rId45"/>
    <p:sldId id="504" r:id="rId46"/>
    <p:sldId id="505" r:id="rId47"/>
    <p:sldId id="506" r:id="rId48"/>
    <p:sldId id="507" r:id="rId49"/>
    <p:sldId id="508" r:id="rId50"/>
    <p:sldId id="509" r:id="rId51"/>
    <p:sldId id="510" r:id="rId52"/>
    <p:sldId id="511" r:id="rId53"/>
    <p:sldId id="468" r:id="rId54"/>
    <p:sldId id="51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A0BE"/>
    <a:srgbClr val="5A0058"/>
    <a:srgbClr val="0E2741"/>
    <a:srgbClr val="2DBDB9"/>
    <a:srgbClr val="FAF0DF"/>
    <a:srgbClr val="7A0806"/>
    <a:srgbClr val="FAF0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08D229-4265-4F63-9591-458E8CDA47D9}" v="6" dt="2025-01-20T09:19:22.8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9718"/>
  </p:normalViewPr>
  <p:slideViewPr>
    <p:cSldViewPr snapToGrid="0">
      <p:cViewPr varScale="1">
        <p:scale>
          <a:sx n="88" d="100"/>
          <a:sy n="88" d="100"/>
        </p:scale>
        <p:origin x="1434" y="84"/>
      </p:cViewPr>
      <p:guideLst/>
    </p:cSldViewPr>
  </p:slideViewPr>
  <p:notesTextViewPr>
    <p:cViewPr>
      <p:scale>
        <a:sx n="114" d="100"/>
        <a:sy n="114"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Åsne Alstad Hanto" userId="7b8f00ad-c943-425e-b77d-f4f9f2b8c9c6" providerId="ADAL" clId="{FB9F92A7-1DFA-4F22-8E88-B9224EA82DEB}"/>
    <pc:docChg chg="modSld">
      <pc:chgData name="Åsne Alstad Hanto" userId="7b8f00ad-c943-425e-b77d-f4f9f2b8c9c6" providerId="ADAL" clId="{FB9F92A7-1DFA-4F22-8E88-B9224EA82DEB}" dt="2025-01-16T11:39:00.006" v="27" actId="20577"/>
      <pc:docMkLst>
        <pc:docMk/>
      </pc:docMkLst>
      <pc:sldChg chg="modSp mod modNotesTx">
        <pc:chgData name="Åsne Alstad Hanto" userId="7b8f00ad-c943-425e-b77d-f4f9f2b8c9c6" providerId="ADAL" clId="{FB9F92A7-1DFA-4F22-8E88-B9224EA82DEB}" dt="2025-01-15T06:43:40.764" v="3" actId="20577"/>
        <pc:sldMkLst>
          <pc:docMk/>
          <pc:sldMk cId="3076768322" sldId="383"/>
        </pc:sldMkLst>
        <pc:spChg chg="mod">
          <ac:chgData name="Åsne Alstad Hanto" userId="7b8f00ad-c943-425e-b77d-f4f9f2b8c9c6" providerId="ADAL" clId="{FB9F92A7-1DFA-4F22-8E88-B9224EA82DEB}" dt="2025-01-14T10:15:35.028" v="1" actId="20577"/>
          <ac:spMkLst>
            <pc:docMk/>
            <pc:sldMk cId="3076768322" sldId="383"/>
            <ac:spMk id="47" creationId="{9322BCE1-837F-42F0-A6C9-0DD2D901AFFE}"/>
          </ac:spMkLst>
        </pc:spChg>
      </pc:sldChg>
      <pc:sldChg chg="modNotesTx">
        <pc:chgData name="Åsne Alstad Hanto" userId="7b8f00ad-c943-425e-b77d-f4f9f2b8c9c6" providerId="ADAL" clId="{FB9F92A7-1DFA-4F22-8E88-B9224EA82DEB}" dt="2025-01-15T07:08:28.339" v="8" actId="20577"/>
        <pc:sldMkLst>
          <pc:docMk/>
          <pc:sldMk cId="2350015997" sldId="412"/>
        </pc:sldMkLst>
      </pc:sldChg>
      <pc:sldChg chg="modNotesTx">
        <pc:chgData name="Åsne Alstad Hanto" userId="7b8f00ad-c943-425e-b77d-f4f9f2b8c9c6" providerId="ADAL" clId="{FB9F92A7-1DFA-4F22-8E88-B9224EA82DEB}" dt="2025-01-15T07:08:14.123" v="6"/>
        <pc:sldMkLst>
          <pc:docMk/>
          <pc:sldMk cId="2571639131" sldId="430"/>
        </pc:sldMkLst>
      </pc:sldChg>
      <pc:sldChg chg="modNotesTx">
        <pc:chgData name="Åsne Alstad Hanto" userId="7b8f00ad-c943-425e-b77d-f4f9f2b8c9c6" providerId="ADAL" clId="{FB9F92A7-1DFA-4F22-8E88-B9224EA82DEB}" dt="2025-01-16T11:39:00.006" v="27" actId="20577"/>
        <pc:sldMkLst>
          <pc:docMk/>
          <pc:sldMk cId="3217081750" sldId="445"/>
        </pc:sldMkLst>
      </pc:sldChg>
      <pc:sldChg chg="modNotesTx">
        <pc:chgData name="Åsne Alstad Hanto" userId="7b8f00ad-c943-425e-b77d-f4f9f2b8c9c6" providerId="ADAL" clId="{FB9F92A7-1DFA-4F22-8E88-B9224EA82DEB}" dt="2025-01-15T07:10:25.288" v="25"/>
        <pc:sldMkLst>
          <pc:docMk/>
          <pc:sldMk cId="3255519738" sldId="484"/>
        </pc:sldMkLst>
      </pc:sldChg>
      <pc:sldChg chg="modNotesTx">
        <pc:chgData name="Åsne Alstad Hanto" userId="7b8f00ad-c943-425e-b77d-f4f9f2b8c9c6" providerId="ADAL" clId="{FB9F92A7-1DFA-4F22-8E88-B9224EA82DEB}" dt="2025-01-15T06:45:21.690" v="4"/>
        <pc:sldMkLst>
          <pc:docMk/>
          <pc:sldMk cId="1657087439" sldId="512"/>
        </pc:sldMkLst>
      </pc:sldChg>
      <pc:sldChg chg="modNotesTx">
        <pc:chgData name="Åsne Alstad Hanto" userId="7b8f00ad-c943-425e-b77d-f4f9f2b8c9c6" providerId="ADAL" clId="{FB9F92A7-1DFA-4F22-8E88-B9224EA82DEB}" dt="2025-01-15T07:09:14.232" v="24" actId="20577"/>
        <pc:sldMkLst>
          <pc:docMk/>
          <pc:sldMk cId="3949227045" sldId="514"/>
        </pc:sldMkLst>
      </pc:sldChg>
      <pc:sldChg chg="modNotesTx">
        <pc:chgData name="Åsne Alstad Hanto" userId="7b8f00ad-c943-425e-b77d-f4f9f2b8c9c6" providerId="ADAL" clId="{FB9F92A7-1DFA-4F22-8E88-B9224EA82DEB}" dt="2025-01-15T06:46:08.355" v="5" actId="20577"/>
        <pc:sldMkLst>
          <pc:docMk/>
          <pc:sldMk cId="47867875" sldId="51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35AC1D-A24C-5141-A975-C266429371D8}" type="datetimeFigureOut">
              <a:rPr lang="nb-NO" smtClean="0"/>
              <a:t>20.01.2025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B1932-E3E6-774B-A3E0-70A06A08EC3D}" type="slidenum">
              <a:rPr lang="nb-NO" smtClean="0"/>
              <a:t>‹#›</a:t>
            </a:fld>
            <a:endParaRPr lang="nb-NO"/>
          </a:p>
        </p:txBody>
      </p:sp>
    </p:spTree>
    <p:extLst>
      <p:ext uri="{BB962C8B-B14F-4D97-AF65-F5344CB8AC3E}">
        <p14:creationId xmlns:p14="http://schemas.microsoft.com/office/powerpoint/2010/main" val="509140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steaksjonen.no/filmer/#Vann+og+os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steaksjonen.no/filmer/#Prevencia+%2813%2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167C7-8104-D0F0-21DD-866B1EAE6BB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1538A50-936E-8FF1-1D89-7C84F7C0DC9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1652DEA-B7C2-3E8E-BB9A-1B4C05ADCE75}"/>
              </a:ext>
            </a:extLst>
          </p:cNvPr>
          <p:cNvSpPr>
            <a:spLocks noGrp="1"/>
          </p:cNvSpPr>
          <p:nvPr>
            <p:ph type="body" idx="1"/>
          </p:nvPr>
        </p:nvSpPr>
        <p:spPr/>
        <p:txBody>
          <a:bodyPr/>
          <a:lstStyle/>
          <a:p>
            <a:r>
              <a:rPr lang="nb-NO" dirty="0"/>
              <a:t>Hvilebilde</a:t>
            </a:r>
          </a:p>
        </p:txBody>
      </p:sp>
      <p:sp>
        <p:nvSpPr>
          <p:cNvPr id="4" name="Plassholder for lysbildenummer 3">
            <a:extLst>
              <a:ext uri="{FF2B5EF4-FFF2-40B4-BE49-F238E27FC236}">
                <a16:creationId xmlns:a16="http://schemas.microsoft.com/office/drawing/2014/main" id="{42C69AF7-958A-3157-A770-86EEA85E6A21}"/>
              </a:ext>
            </a:extLst>
          </p:cNvPr>
          <p:cNvSpPr>
            <a:spLocks noGrp="1"/>
          </p:cNvSpPr>
          <p:nvPr>
            <p:ph type="sldNum" sz="quarter" idx="5"/>
          </p:nvPr>
        </p:nvSpPr>
        <p:spPr/>
        <p:txBody>
          <a:bodyPr/>
          <a:lstStyle/>
          <a:p>
            <a:fld id="{86DBB170-65B6-4A16-9471-937CDBAE593B}" type="slidenum">
              <a:rPr lang="en-US" smtClean="0"/>
              <a:t>1</a:t>
            </a:fld>
            <a:endParaRPr lang="en-US"/>
          </a:p>
        </p:txBody>
      </p:sp>
    </p:spTree>
    <p:extLst>
      <p:ext uri="{BB962C8B-B14F-4D97-AF65-F5344CB8AC3E}">
        <p14:creationId xmlns:p14="http://schemas.microsoft.com/office/powerpoint/2010/main" val="2104543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E07D9-7F06-F367-5D4F-F240D2FAFE2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47901BF-FE53-0D2A-870C-5A2E8F45F4B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E429965-0E9C-9159-2DCE-EEA8A6CD2D3E}"/>
              </a:ext>
            </a:extLst>
          </p:cNvPr>
          <p:cNvSpPr>
            <a:spLocks noGrp="1"/>
          </p:cNvSpPr>
          <p:nvPr>
            <p:ph type="body" idx="1"/>
          </p:nvPr>
        </p:nvSpPr>
        <p:spPr/>
        <p:txBody>
          <a:bodyPr/>
          <a:lstStyle/>
          <a:p>
            <a:r>
              <a:rPr lang="nb-NO" dirty="0"/>
              <a:t>Som «Life Builder»-spillet viser, er vann helt avgjørende for å bygge et samfunn og for å kunne leve i det hele tatt. Sånn er det i det ekte livet også selv om vi som bor i Norge </a:t>
            </a:r>
            <a:r>
              <a:rPr lang="nb-NO" sz="1800" dirty="0">
                <a:effectLst/>
                <a:latin typeface="Aptos" panose="020B0004020202020204" pitchFamily="34" charset="0"/>
                <a:ea typeface="Aptos" panose="020B0004020202020204" pitchFamily="34" charset="0"/>
                <a:cs typeface="Times New Roman" panose="02020603050405020304" pitchFamily="18" charset="0"/>
              </a:rPr>
              <a:t>kanskje </a:t>
            </a:r>
            <a:r>
              <a:rPr lang="nb-NO" sz="18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tar tilgang til vann for gitt. Vann er en grunnleggende menneskerett og helt avgjørende for å sikre alle menneskers liv, helse og livsgrunnlag. </a:t>
            </a:r>
            <a:r>
              <a:rPr lang="nb-NO" b="1" dirty="0"/>
              <a:t>(Trykk)</a:t>
            </a:r>
          </a:p>
        </p:txBody>
      </p:sp>
      <p:sp>
        <p:nvSpPr>
          <p:cNvPr id="4" name="Plassholder for lysbildenummer 3">
            <a:extLst>
              <a:ext uri="{FF2B5EF4-FFF2-40B4-BE49-F238E27FC236}">
                <a16:creationId xmlns:a16="http://schemas.microsoft.com/office/drawing/2014/main" id="{BE4B9D14-6CD7-8663-CD2F-9A3DDA7EA71E}"/>
              </a:ext>
            </a:extLst>
          </p:cNvPr>
          <p:cNvSpPr>
            <a:spLocks noGrp="1"/>
          </p:cNvSpPr>
          <p:nvPr>
            <p:ph type="sldNum" sz="quarter" idx="5"/>
          </p:nvPr>
        </p:nvSpPr>
        <p:spPr/>
        <p:txBody>
          <a:bodyPr/>
          <a:lstStyle/>
          <a:p>
            <a:fld id="{86DBB170-65B6-4A16-9471-937CDBAE593B}" type="slidenum">
              <a:rPr lang="en-US" smtClean="0"/>
              <a:t>10</a:t>
            </a:fld>
            <a:endParaRPr lang="en-US"/>
          </a:p>
        </p:txBody>
      </p:sp>
    </p:spTree>
    <p:extLst>
      <p:ext uri="{BB962C8B-B14F-4D97-AF65-F5344CB8AC3E}">
        <p14:creationId xmlns:p14="http://schemas.microsoft.com/office/powerpoint/2010/main" val="198716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(Trykk på </a:t>
            </a:r>
            <a:r>
              <a:rPr lang="nb-NO" b="1" u="sng" dirty="0"/>
              <a:t>«Se filmen her»</a:t>
            </a:r>
            <a:r>
              <a:rPr lang="nb-NO" b="1" dirty="0"/>
              <a:t>, for å se filmen «Vann og oss»)</a:t>
            </a:r>
          </a:p>
          <a:p>
            <a:endParaRPr lang="nb-NO" b="1" dirty="0"/>
          </a:p>
          <a:p>
            <a:r>
              <a:rPr lang="nb-NO" b="1" dirty="0"/>
              <a:t>(OBS: Om dere ikke er tilkoblet godt nett, last ned filmen på forhånd på </a:t>
            </a:r>
            <a:r>
              <a:rPr lang="nb-NO" b="1" dirty="0" err="1"/>
              <a:t>https</a:t>
            </a:r>
            <a:r>
              <a:rPr lang="nb-NO" b="1" dirty="0"/>
              <a:t>://</a:t>
            </a:r>
            <a:r>
              <a:rPr lang="nb-NO" b="1" dirty="0" err="1"/>
              <a:t>www.fasteaksjonen.no</a:t>
            </a:r>
            <a:r>
              <a:rPr lang="nb-NO" b="1" dirty="0"/>
              <a:t>/filmer, og legg filmen inn som en egen ekstra slide etter denne. ) </a:t>
            </a:r>
          </a:p>
          <a:p>
            <a:endParaRPr lang="nb-NO" dirty="0"/>
          </a:p>
        </p:txBody>
      </p:sp>
      <p:sp>
        <p:nvSpPr>
          <p:cNvPr id="4" name="Plassholder for lysbildenummer 3"/>
          <p:cNvSpPr>
            <a:spLocks noGrp="1"/>
          </p:cNvSpPr>
          <p:nvPr>
            <p:ph type="sldNum" sz="quarter" idx="5"/>
          </p:nvPr>
        </p:nvSpPr>
        <p:spPr/>
        <p:txBody>
          <a:bodyPr/>
          <a:lstStyle/>
          <a:p>
            <a:fld id="{86DBB170-65B6-4A16-9471-937CDBAE593B}" type="slidenum">
              <a:rPr lang="en-US" smtClean="0"/>
              <a:t>11</a:t>
            </a:fld>
            <a:endParaRPr lang="en-US"/>
          </a:p>
        </p:txBody>
      </p:sp>
    </p:spTree>
    <p:extLst>
      <p:ext uri="{BB962C8B-B14F-4D97-AF65-F5344CB8AC3E}">
        <p14:creationId xmlns:p14="http://schemas.microsoft.com/office/powerpoint/2010/main" val="2591712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(Om nettet er dårlig, venstreklikk på dette lysbildet og trykk på «vis lysbilde».</a:t>
            </a:r>
          </a:p>
          <a:p>
            <a:r>
              <a:rPr lang="nb-NO" dirty="0"/>
              <a:t>Last ned filmen </a:t>
            </a:r>
            <a:r>
              <a:rPr lang="nb-NO" b="1" dirty="0"/>
              <a:t>om vann</a:t>
            </a:r>
            <a:r>
              <a:rPr lang="nb-NO" dirty="0"/>
              <a:t> fra nettsiden </a:t>
            </a:r>
            <a:r>
              <a:rPr lang="nb-NO" dirty="0">
                <a:hlinkClick r:id="rId3"/>
              </a:rPr>
              <a:t>https://www.fasteaksjonen.no/filmer/#Vann+og+oss</a:t>
            </a:r>
            <a:endParaRPr lang="nb-NO" b="0" dirty="0"/>
          </a:p>
          <a:p>
            <a:r>
              <a:rPr lang="nb-NO" b="0" dirty="0"/>
              <a:t>og sett inn filmen her.)</a:t>
            </a:r>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12</a:t>
            </a:fld>
            <a:endParaRPr lang="nb-NO"/>
          </a:p>
        </p:txBody>
      </p:sp>
    </p:spTree>
    <p:extLst>
      <p:ext uri="{BB962C8B-B14F-4D97-AF65-F5344CB8AC3E}">
        <p14:creationId xmlns:p14="http://schemas.microsoft.com/office/powerpoint/2010/main" val="3221964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(Rett etter filmen):</a:t>
            </a:r>
            <a:r>
              <a:rPr lang="nb-NO" dirty="0"/>
              <a:t> Er ikke det ganske utrolig å tenke på? For prisen av noen få kjøpeflasker med vann, og bare noen få timer av deres liv så kan dere her sikre mennesker tilgang på rent vann for </a:t>
            </a:r>
            <a:r>
              <a:rPr lang="nb-NO" u="sng" dirty="0"/>
              <a:t>resten av livet</a:t>
            </a:r>
            <a:r>
              <a:rPr lang="nb-NO" dirty="0"/>
              <a:t>. 800 millioner mennesker mangler tilgang på dette i dag, og pengene som dere samler inn under Kirkens Nødhjelps fasteaksjon, går til mange land. </a:t>
            </a:r>
            <a:r>
              <a:rPr lang="nb-NO" b="1" dirty="0"/>
              <a:t>(Trykk)</a:t>
            </a:r>
          </a:p>
          <a:p>
            <a:endParaRPr lang="nb-NO" dirty="0"/>
          </a:p>
          <a:p>
            <a:r>
              <a:rPr lang="nb-NO" b="1" dirty="0"/>
              <a:t>(Prøve å time teksten til *GPS-pila i bildet)</a:t>
            </a:r>
          </a:p>
          <a:p>
            <a:r>
              <a:rPr lang="nb-NO" dirty="0"/>
              <a:t>Kirkens Nødhjelp er til stede over hele kloden, der hjelpen trengs aller mest. Både i Mellom-Amerika </a:t>
            </a:r>
            <a:r>
              <a:rPr lang="nb-NO" b="1" dirty="0"/>
              <a:t>(*Guatemala)</a:t>
            </a:r>
            <a:r>
              <a:rPr lang="nb-NO" dirty="0"/>
              <a:t>, Europa, Asia</a:t>
            </a:r>
            <a:r>
              <a:rPr lang="nb-NO" b="1" dirty="0"/>
              <a:t> (*Myanmar)</a:t>
            </a:r>
            <a:r>
              <a:rPr lang="nb-NO" dirty="0"/>
              <a:t>, Midtøsten (*</a:t>
            </a:r>
            <a:r>
              <a:rPr lang="nb-NO" b="1" dirty="0"/>
              <a:t>Irak)</a:t>
            </a:r>
            <a:r>
              <a:rPr lang="nb-NO" dirty="0"/>
              <a:t> og i Afrika </a:t>
            </a:r>
            <a:r>
              <a:rPr lang="nb-NO" b="1" dirty="0"/>
              <a:t>(*Zambia)</a:t>
            </a:r>
            <a:r>
              <a:rPr lang="nb-NO" dirty="0"/>
              <a:t>. </a:t>
            </a:r>
          </a:p>
          <a:p>
            <a:r>
              <a:rPr lang="nb-NO" dirty="0"/>
              <a:t>Blant annet i dette landet... </a:t>
            </a:r>
            <a:r>
              <a:rPr lang="nb-NO" b="1" dirty="0"/>
              <a:t>(Trykk)</a:t>
            </a:r>
          </a:p>
          <a:p>
            <a:r>
              <a:rPr lang="nb-NO" dirty="0"/>
              <a:t>Zambia. </a:t>
            </a:r>
          </a:p>
          <a:p>
            <a:endParaRPr lang="nb-NO" dirty="0"/>
          </a:p>
          <a:p>
            <a:r>
              <a:rPr lang="nb-NO" dirty="0"/>
              <a:t>Og her skal vi bli kjent med en jente. </a:t>
            </a:r>
            <a:r>
              <a:rPr lang="nb-NO" b="1" dirty="0"/>
              <a:t>(Trykk)</a:t>
            </a:r>
          </a:p>
        </p:txBody>
      </p:sp>
      <p:sp>
        <p:nvSpPr>
          <p:cNvPr id="4" name="Plassholder for lysbildenummer 3"/>
          <p:cNvSpPr>
            <a:spLocks noGrp="1"/>
          </p:cNvSpPr>
          <p:nvPr>
            <p:ph type="sldNum" sz="quarter" idx="5"/>
          </p:nvPr>
        </p:nvSpPr>
        <p:spPr/>
        <p:txBody>
          <a:bodyPr/>
          <a:lstStyle/>
          <a:p>
            <a:fld id="{671B1932-E3E6-774B-A3E0-70A06A08EC3D}" type="slidenum">
              <a:rPr lang="nb-NO" smtClean="0"/>
              <a:t>13</a:t>
            </a:fld>
            <a:endParaRPr lang="nb-NO"/>
          </a:p>
        </p:txBody>
      </p:sp>
    </p:spTree>
    <p:extLst>
      <p:ext uri="{BB962C8B-B14F-4D97-AF65-F5344CB8AC3E}">
        <p14:creationId xmlns:p14="http://schemas.microsoft.com/office/powerpoint/2010/main" val="2118514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Dette er </a:t>
            </a:r>
            <a:r>
              <a:rPr lang="nb-NO" dirty="0" err="1"/>
              <a:t>Prevencia</a:t>
            </a:r>
            <a:r>
              <a:rPr lang="nb-NO" dirty="0"/>
              <a:t>. Hadde hun bodd i Norge, ville hun blitt konfirmert neste år.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Nå skal vi bli bedre kjent med henne. </a:t>
            </a:r>
            <a:r>
              <a:rPr lang="nb-NO" b="1" dirty="0"/>
              <a:t>(Start film ved å trykke på </a:t>
            </a:r>
            <a:r>
              <a:rPr lang="nb-NO" b="1" u="sng" dirty="0"/>
              <a:t>«Se filmen 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(OBS: Om dere ikke tilkoblet godt nett, last ned filmen "</a:t>
            </a:r>
            <a:r>
              <a:rPr lang="nb-NO" b="1" dirty="0" err="1"/>
              <a:t>Provencia</a:t>
            </a:r>
            <a:r>
              <a:rPr lang="nb-NO" b="1" dirty="0"/>
              <a:t>" på forhånd på </a:t>
            </a:r>
            <a:r>
              <a:rPr lang="nb-NO" b="1" dirty="0" err="1"/>
              <a:t>https</a:t>
            </a:r>
            <a:r>
              <a:rPr lang="nb-NO" b="1" dirty="0"/>
              <a:t>://</a:t>
            </a:r>
            <a:r>
              <a:rPr lang="nb-NO" b="1" dirty="0" err="1"/>
              <a:t>www.fasteaksjonen.no</a:t>
            </a:r>
            <a:r>
              <a:rPr lang="nb-NO" b="1" dirty="0"/>
              <a:t>/filmer, og legg filmen inn som en egen, ekstra slide etter denne.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14</a:t>
            </a:fld>
            <a:endParaRPr lang="nb-NO"/>
          </a:p>
        </p:txBody>
      </p:sp>
    </p:spTree>
    <p:extLst>
      <p:ext uri="{BB962C8B-B14F-4D97-AF65-F5344CB8AC3E}">
        <p14:creationId xmlns:p14="http://schemas.microsoft.com/office/powerpoint/2010/main" val="575207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Sli(Om nettet er dårlig, venstreklikk på dette lysbildet og trykk på «vis lysbilde».</a:t>
            </a:r>
          </a:p>
          <a:p>
            <a:r>
              <a:rPr lang="nb-NO" dirty="0"/>
              <a:t>Last ned filmen </a:t>
            </a:r>
            <a:r>
              <a:rPr lang="nb-NO" b="1" dirty="0"/>
              <a:t>om </a:t>
            </a:r>
            <a:r>
              <a:rPr lang="nb-NO" b="1" dirty="0" err="1"/>
              <a:t>Prevencia</a:t>
            </a:r>
            <a:r>
              <a:rPr lang="nb-NO" dirty="0"/>
              <a:t> fra nettsiden </a:t>
            </a:r>
            <a:r>
              <a:rPr lang="nb-NO" dirty="0">
                <a:hlinkClick r:id="rId3"/>
              </a:rPr>
              <a:t>https://www.fasteaksjonen.no/filmer/#Prevencia+%2813%29</a:t>
            </a:r>
            <a:endParaRPr lang="nb-NO" b="0" dirty="0"/>
          </a:p>
          <a:p>
            <a:r>
              <a:rPr lang="nb-NO" b="0" dirty="0"/>
              <a:t>og sett inn filmen her.)</a:t>
            </a:r>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15</a:t>
            </a:fld>
            <a:endParaRPr lang="nb-NO"/>
          </a:p>
        </p:txBody>
      </p:sp>
    </p:spTree>
    <p:extLst>
      <p:ext uri="{BB962C8B-B14F-4D97-AF65-F5344CB8AC3E}">
        <p14:creationId xmlns:p14="http://schemas.microsoft.com/office/powerpoint/2010/main" val="1704080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(Teksten under har som formål å hjelpe konfirmantene til å resonere rundt ringvirkninger og viktigheten av vann i </a:t>
            </a:r>
            <a:r>
              <a:rPr lang="nb-NO" b="1" dirty="0" err="1"/>
              <a:t>Prevencias</a:t>
            </a:r>
            <a:r>
              <a:rPr lang="nb-NO" b="1" dirty="0"/>
              <a:t> liv)</a:t>
            </a:r>
          </a:p>
          <a:p>
            <a:endParaRPr lang="nb-NO" dirty="0"/>
          </a:p>
          <a:p>
            <a:r>
              <a:rPr lang="nb-NO" b="1" dirty="0"/>
              <a:t>(Etter filmen): </a:t>
            </a:r>
          </a:p>
          <a:p>
            <a:r>
              <a:rPr lang="nb-NO" dirty="0" err="1"/>
              <a:t>Prevencia</a:t>
            </a:r>
            <a:r>
              <a:rPr lang="nb-NO" dirty="0"/>
              <a:t> er altså født i Zambia, et land som stadig rammes av tørke. Etter å ha sett dette, hva tenker dere at tilgangen til vann har å si for hennes fremtidsmuligheter? </a:t>
            </a:r>
          </a:p>
          <a:p>
            <a:r>
              <a:rPr lang="nb-NO" dirty="0"/>
              <a:t>(Potensielle svar: </a:t>
            </a:r>
            <a:r>
              <a:rPr lang="nb-NO" i="1" dirty="0"/>
              <a:t>mat til å spise, mat som moren kan selge og som gir dem råd til det </a:t>
            </a:r>
            <a:r>
              <a:rPr lang="nb-NO" i="1" dirty="0" err="1"/>
              <a:t>Prevencia</a:t>
            </a:r>
            <a:r>
              <a:rPr lang="nb-NO" i="1" dirty="0"/>
              <a:t> trenger for å gå på skole og kunne utdanne seg til å bli sykepleier.</a:t>
            </a:r>
            <a:r>
              <a:rPr lang="nb-NO" dirty="0"/>
              <a:t>)</a:t>
            </a:r>
          </a:p>
          <a:p>
            <a:endParaRPr lang="nb-NO" dirty="0"/>
          </a:p>
          <a:p>
            <a:r>
              <a:rPr lang="nb-NO" dirty="0"/>
              <a:t>Om </a:t>
            </a:r>
            <a:r>
              <a:rPr lang="nb-NO" dirty="0" err="1"/>
              <a:t>Prevencia</a:t>
            </a:r>
            <a:r>
              <a:rPr lang="nb-NO" dirty="0"/>
              <a:t> lykkes med drømmen sin, og blir sykepleier. Hva vil det bety for henne? </a:t>
            </a:r>
          </a:p>
          <a:p>
            <a:r>
              <a:rPr lang="nb-NO" dirty="0"/>
              <a:t>(Potensielle svar: </a:t>
            </a:r>
            <a:r>
              <a:rPr lang="nb-NO" i="1" dirty="0"/>
              <a:t>Vil kunne tjene penger og gjøre noe viktig for samfunnet</a:t>
            </a:r>
            <a:r>
              <a:rPr lang="nb-NO" dirty="0"/>
              <a:t>).</a:t>
            </a:r>
          </a:p>
          <a:p>
            <a:endParaRPr lang="nb-NO" dirty="0"/>
          </a:p>
          <a:p>
            <a:r>
              <a:rPr lang="nb-NO" dirty="0"/>
              <a:t>Vil det at </a:t>
            </a:r>
            <a:r>
              <a:rPr lang="nb-NO" dirty="0" err="1"/>
              <a:t>Prevencia</a:t>
            </a:r>
            <a:r>
              <a:rPr lang="nb-NO" dirty="0"/>
              <a:t> får utdannelse som sykepleier kunne påvirke flere enn henne?</a:t>
            </a:r>
          </a:p>
          <a:p>
            <a:r>
              <a:rPr lang="nb-NO" dirty="0"/>
              <a:t>(Potensielle svar: </a:t>
            </a:r>
            <a:r>
              <a:rPr lang="nb-NO" i="1" dirty="0"/>
              <a:t>Hun vil kunne ta vare på egen familie, og hjelpe mange andre som trenger det</a:t>
            </a:r>
            <a:r>
              <a:rPr lang="nb-NO" dirty="0"/>
              <a:t>).</a:t>
            </a:r>
          </a:p>
          <a:p>
            <a:endParaRPr lang="nb-NO" dirty="0"/>
          </a:p>
          <a:p>
            <a:r>
              <a:rPr lang="nb-NO" dirty="0"/>
              <a:t>Hvis hun når drømmen og blir sykepleier, vil vann være viktig i jobben hennes? </a:t>
            </a:r>
          </a:p>
          <a:p>
            <a:r>
              <a:rPr lang="nb-NO" dirty="0"/>
              <a:t>(Potensielle svar: </a:t>
            </a:r>
            <a:r>
              <a:rPr lang="nb-NO" i="1" dirty="0"/>
              <a:t>Både sykehus og helsestasjoner er helt avhengig av rent vann for å behandle pasienter og mange blir syke nettopp fordi vannet de drikker ikke er rent</a:t>
            </a:r>
            <a:r>
              <a:rPr lang="nb-NO" dirty="0"/>
              <a:t>)</a:t>
            </a:r>
          </a:p>
          <a:p>
            <a:endParaRPr lang="nb-NO" dirty="0"/>
          </a:p>
          <a:p>
            <a:r>
              <a:rPr lang="nb-NO" b="1" dirty="0"/>
              <a:t>(Trykk)  </a:t>
            </a:r>
          </a:p>
        </p:txBody>
      </p:sp>
      <p:sp>
        <p:nvSpPr>
          <p:cNvPr id="4" name="Plassholder for lysbildenummer 3"/>
          <p:cNvSpPr>
            <a:spLocks noGrp="1"/>
          </p:cNvSpPr>
          <p:nvPr>
            <p:ph type="sldNum" sz="quarter" idx="5"/>
          </p:nvPr>
        </p:nvSpPr>
        <p:spPr/>
        <p:txBody>
          <a:bodyPr/>
          <a:lstStyle/>
          <a:p>
            <a:fld id="{671B1932-E3E6-774B-A3E0-70A06A08EC3D}" type="slidenum">
              <a:rPr lang="nb-NO" smtClean="0"/>
              <a:t>16</a:t>
            </a:fld>
            <a:endParaRPr lang="nb-NO"/>
          </a:p>
        </p:txBody>
      </p:sp>
    </p:spTree>
    <p:extLst>
      <p:ext uri="{BB962C8B-B14F-4D97-AF65-F5344CB8AC3E}">
        <p14:creationId xmlns:p14="http://schemas.microsoft.com/office/powerpoint/2010/main" val="4048780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a:t>At noen har alt for lite, mens andre har overflod av noe så livsviktig som rent vann er opplagt urettferdig. Rent vann er ikke noe du kan jobbe hardt for å oppnå, det handler kun om hvor du tilfeldigvis er født og får mulighet til å vokse opp. </a:t>
            </a:r>
          </a:p>
          <a:p>
            <a:pPr>
              <a:defRPr/>
            </a:pPr>
            <a:endParaRPr lang="nb-NO" dirty="0"/>
          </a:p>
          <a:p>
            <a:pPr>
              <a:defRPr/>
            </a:pPr>
            <a:r>
              <a:rPr lang="nb-NO" b="1" dirty="0"/>
              <a:t>(Trykk):</a:t>
            </a:r>
            <a:r>
              <a:rPr lang="nb-NO" dirty="0"/>
              <a:t> Så kan vi gjøre noe med det?</a:t>
            </a:r>
          </a:p>
          <a:p>
            <a:pPr>
              <a:defRPr/>
            </a:pPr>
            <a:r>
              <a:rPr lang="nb-NO" dirty="0"/>
              <a:t>Ja, det kan vi!</a:t>
            </a:r>
          </a:p>
          <a:p>
            <a:pPr>
              <a:defRPr/>
            </a:pPr>
            <a:endParaRPr lang="nb-NO" dirty="0"/>
          </a:p>
          <a:p>
            <a:pPr>
              <a:defRPr/>
            </a:pPr>
            <a:r>
              <a:rPr lang="nb-NO" b="1" dirty="0"/>
              <a:t>(Trykk): </a:t>
            </a:r>
            <a:r>
              <a:rPr lang="nb-NO" dirty="0"/>
              <a:t>For hver 300 kroner dere samler inn så sikrer dere rent vann for resten av livet for en som </a:t>
            </a:r>
            <a:r>
              <a:rPr lang="nb-NO" dirty="0" err="1"/>
              <a:t>Prevencia</a:t>
            </a:r>
            <a:r>
              <a:rPr lang="nb-NO" dirty="0"/>
              <a:t>. Og som vi var inne på får det umiddelbare positive effekter også for menneskene og samfunnet rundt de vi hjelper. </a:t>
            </a:r>
          </a:p>
          <a:p>
            <a:pPr>
              <a:defRPr/>
            </a:pPr>
            <a:r>
              <a:rPr lang="nb-NO" dirty="0">
                <a:cs typeface="Calibri"/>
              </a:rPr>
              <a:t>Dette redder liv rett og slett, og det høres kanskje voldsomt ut... </a:t>
            </a:r>
            <a:r>
              <a:rPr lang="nb-NO" b="1" dirty="0">
                <a:cs typeface="Calibri"/>
              </a:rPr>
              <a:t>(trykk)</a:t>
            </a:r>
          </a:p>
          <a:p>
            <a:pPr>
              <a:defRPr/>
            </a:pPr>
            <a:r>
              <a:rPr lang="nb-NO" dirty="0">
                <a:cs typeface="Calibri"/>
              </a:rPr>
              <a:t>...men den lille innsatsen gjør faktisk verden til et bedre sted.</a:t>
            </a:r>
          </a:p>
        </p:txBody>
      </p:sp>
      <p:sp>
        <p:nvSpPr>
          <p:cNvPr id="4" name="Slide Number Placeholder 3"/>
          <p:cNvSpPr>
            <a:spLocks noGrp="1"/>
          </p:cNvSpPr>
          <p:nvPr>
            <p:ph type="sldNum" sz="quarter" idx="5"/>
          </p:nvPr>
        </p:nvSpPr>
        <p:spPr/>
        <p:txBody>
          <a:bodyPr/>
          <a:lstStyle/>
          <a:p>
            <a:fld id="{86DBB170-65B6-4A16-9471-937CDBAE593B}" type="slidenum">
              <a:rPr lang="en-US" smtClean="0"/>
              <a:t>17</a:t>
            </a:fld>
            <a:endParaRPr lang="en-US"/>
          </a:p>
        </p:txBody>
      </p:sp>
    </p:spTree>
    <p:extLst>
      <p:ext uri="{BB962C8B-B14F-4D97-AF65-F5344CB8AC3E}">
        <p14:creationId xmlns:p14="http://schemas.microsoft.com/office/powerpoint/2010/main" val="3033864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340D5-8429-F94E-5F9F-A9C2A68C77A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F29EE50-DA6E-D2B0-497A-8A523811101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418D3E8-57E2-0E46-BD2F-C37D16BCC972}"/>
              </a:ext>
            </a:extLst>
          </p:cNvPr>
          <p:cNvSpPr>
            <a:spLocks noGrp="1"/>
          </p:cNvSpPr>
          <p:nvPr>
            <p:ph type="body" idx="1"/>
          </p:nvPr>
        </p:nvSpPr>
        <p:spPr/>
        <p:txBody>
          <a:bodyPr/>
          <a:lstStyle/>
          <a:p>
            <a:r>
              <a:rPr lang="nb-NO" b="1" dirty="0"/>
              <a:t>(Pausebilde)</a:t>
            </a:r>
          </a:p>
          <a:p>
            <a:endParaRPr lang="nb-NO" dirty="0"/>
          </a:p>
          <a:p>
            <a:r>
              <a:rPr lang="nb-NO" b="1" dirty="0"/>
              <a:t>(Om du har god tid og trenger en pauseaktivitet, kan du trykke på det hvite </a:t>
            </a:r>
            <a:r>
              <a:rPr lang="nb-NO" b="1" i="1" dirty="0"/>
              <a:t>Kirkens Nødhjelp-ikonet </a:t>
            </a:r>
            <a:r>
              <a:rPr lang="nb-NO" b="1" i="0" dirty="0"/>
              <a:t>nede i høyre hjørne. </a:t>
            </a:r>
            <a:r>
              <a:rPr lang="nb-NO" b="1" dirty="0"/>
              <a:t>Da ledes du dirkete til </a:t>
            </a:r>
            <a:r>
              <a:rPr lang="nb-NO" b="1" dirty="0" err="1"/>
              <a:t>https</a:t>
            </a:r>
            <a:r>
              <a:rPr lang="nb-NO" b="1" dirty="0"/>
              <a:t>://</a:t>
            </a:r>
            <a:r>
              <a:rPr lang="nb-NO" b="1" dirty="0" err="1"/>
              <a:t>www.fasteaksjonen.no</a:t>
            </a:r>
            <a:r>
              <a:rPr lang="nb-NO" b="1" dirty="0"/>
              <a:t>/materiell/for-menighetene/#</a:t>
            </a:r>
            <a:r>
              <a:rPr lang="nb-NO" b="1" dirty="0" err="1"/>
              <a:t>Hovedpresentasjon</a:t>
            </a:r>
            <a:r>
              <a:rPr lang="nb-NO" b="1" dirty="0"/>
              <a:t> hvor du finner forslag til aktiviteter man kan gjennomføre mens </a:t>
            </a:r>
            <a:r>
              <a:rPr lang="nb-NO" b="1" i="1" dirty="0"/>
              <a:t>pausebildet </a:t>
            </a:r>
            <a:r>
              <a:rPr lang="nb-NO" b="1" i="0" dirty="0"/>
              <a:t>vises, dersom foredragsholder finner behov for det.)</a:t>
            </a:r>
          </a:p>
          <a:p>
            <a:endParaRPr lang="nb-NO" b="1" i="0" dirty="0"/>
          </a:p>
          <a:p>
            <a:r>
              <a:rPr lang="nb-NO" b="1" i="0" dirty="0"/>
              <a:t>(Hvis ikke, trykk videre)</a:t>
            </a:r>
            <a:endParaRPr lang="nb-NO" b="1" dirty="0"/>
          </a:p>
        </p:txBody>
      </p:sp>
      <p:sp>
        <p:nvSpPr>
          <p:cNvPr id="4" name="Plassholder for lysbildenummer 3">
            <a:extLst>
              <a:ext uri="{FF2B5EF4-FFF2-40B4-BE49-F238E27FC236}">
                <a16:creationId xmlns:a16="http://schemas.microsoft.com/office/drawing/2014/main" id="{C40C311B-4D55-8E0A-39F7-8FBAEAF22ABF}"/>
              </a:ext>
            </a:extLst>
          </p:cNvPr>
          <p:cNvSpPr>
            <a:spLocks noGrp="1"/>
          </p:cNvSpPr>
          <p:nvPr>
            <p:ph type="sldNum" sz="quarter" idx="5"/>
          </p:nvPr>
        </p:nvSpPr>
        <p:spPr/>
        <p:txBody>
          <a:bodyPr/>
          <a:lstStyle/>
          <a:p>
            <a:fld id="{86DBB170-65B6-4A16-9471-937CDBAE593B}" type="slidenum">
              <a:rPr lang="en-US" smtClean="0"/>
              <a:t>18</a:t>
            </a:fld>
            <a:endParaRPr lang="en-US"/>
          </a:p>
        </p:txBody>
      </p:sp>
    </p:spTree>
    <p:extLst>
      <p:ext uri="{BB962C8B-B14F-4D97-AF65-F5344CB8AC3E}">
        <p14:creationId xmlns:p14="http://schemas.microsoft.com/office/powerpoint/2010/main" val="2919583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a:t>Gjennom fasteaksjonen er du, og du, og du og alle her med å skape forandring. Men forandring handler om mer enn å samle inn penger. </a:t>
            </a:r>
          </a:p>
          <a:p>
            <a:pPr>
              <a:defRPr/>
            </a:pPr>
            <a:r>
              <a:rPr lang="nb-NO" dirty="0"/>
              <a:t> </a:t>
            </a:r>
            <a:endParaRPr lang="nb-NO" dirty="0">
              <a:cs typeface="Calibri"/>
            </a:endParaRPr>
          </a:p>
          <a:p>
            <a:pPr>
              <a:defRPr/>
            </a:pPr>
            <a:r>
              <a:rPr lang="nb-NO" dirty="0"/>
              <a:t>Om vi virkelig ønsker å forandre verden, må vi gjøre noe med de </a:t>
            </a:r>
            <a:r>
              <a:rPr lang="nb-NO" b="0" i="1" dirty="0"/>
              <a:t>grunnleggende</a:t>
            </a:r>
            <a:r>
              <a:rPr lang="nb-NO" dirty="0"/>
              <a:t> årsakene til fattigdom og urettferdighet. Og det er grunnen til at Kirkens Nødhjelps fasteaksjonen går til å sikre at mennesker får tilgang på rent vann, for ringvirkningene av det er mye større enn kun vannet i seg selv. </a:t>
            </a:r>
            <a:endParaRPr lang="nb-NO" dirty="0">
              <a:cs typeface="Calibri"/>
            </a:endParaRPr>
          </a:p>
          <a:p>
            <a:pPr marL="0" marR="0" lvl="0" indent="0" algn="l" defTabSz="914400">
              <a:lnSpc>
                <a:spcPct val="100000"/>
              </a:lnSpc>
              <a:spcBef>
                <a:spcPts val="0"/>
              </a:spcBef>
              <a:spcAft>
                <a:spcPts val="0"/>
              </a:spcAft>
              <a:buClrTx/>
              <a:buSzTx/>
              <a:buFontTx/>
              <a:buNone/>
              <a:tabLst/>
              <a:defRPr/>
            </a:pPr>
            <a:endParaRPr lang="nb-NO" dirty="0">
              <a:cs typeface="Calibri"/>
            </a:endParaRPr>
          </a:p>
        </p:txBody>
      </p:sp>
      <p:sp>
        <p:nvSpPr>
          <p:cNvPr id="4" name="Slide Number Placeholder 3"/>
          <p:cNvSpPr>
            <a:spLocks noGrp="1"/>
          </p:cNvSpPr>
          <p:nvPr>
            <p:ph type="sldNum" sz="quarter" idx="10"/>
          </p:nvPr>
        </p:nvSpPr>
        <p:spPr/>
        <p:txBody>
          <a:bodyPr/>
          <a:lstStyle/>
          <a:p>
            <a:fld id="{86DBB170-65B6-4A16-9471-937CDBAE593B}" type="slidenum">
              <a:rPr lang="en-US" smtClean="0"/>
              <a:t>19</a:t>
            </a:fld>
            <a:endParaRPr lang="en-US"/>
          </a:p>
        </p:txBody>
      </p:sp>
    </p:spTree>
    <p:extLst>
      <p:ext uri="{BB962C8B-B14F-4D97-AF65-F5344CB8AC3E}">
        <p14:creationId xmlns:p14="http://schemas.microsoft.com/office/powerpoint/2010/main" val="2198796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defRPr/>
            </a:pPr>
            <a:r>
              <a:rPr lang="nb-NO" sz="1200" b="0" kern="1200" dirty="0">
                <a:solidFill>
                  <a:schemeClr val="tx1"/>
                </a:solidFill>
                <a:effectLst/>
                <a:latin typeface="+mn-lt"/>
                <a:ea typeface="+mn-ea"/>
                <a:cs typeface="+mn-cs"/>
              </a:rPr>
              <a:t>I dag skal vi snakke om fasteaksjonen, en innsamlingsaksjon hvor frivillige fra hele landet / folk over hele landet er med å endre liv og gjør en forskjell for andre. Årets aksjon har tittel «Håp i en dråpe vann». For et håp kan faktisk begynne med noe så enkelt som en dråpe vann. Vann kan endre et liv, en landsby ja til og med et helt land. </a:t>
            </a:r>
            <a:r>
              <a:rPr lang="nb-NO" sz="1200" b="1" i="0" kern="1200" dirty="0">
                <a:solidFill>
                  <a:schemeClr val="tx1"/>
                </a:solidFill>
                <a:effectLst/>
                <a:latin typeface="+mn-lt"/>
                <a:ea typeface="+mn-ea"/>
                <a:cs typeface="+mn-cs"/>
              </a:rPr>
              <a:t>(Klikk)</a:t>
            </a:r>
            <a:endParaRPr lang="nb-NO"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672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Gjennom fasteaksjonen gjør dere altså noe livsendrende viktig for andre! Tenk litt på det et par sekund. Når man får den muligheten. Skal man gripe den? Vi beregner at det koster 300 kroner å gi ett menneske varig tilgang til rent vann.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For å sette det i perspektiv skal vi se hvor mye man får for 300 kroner her i Norge. Har dere noen forslag?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a:t>
            </a:r>
            <a:endParaRPr lang="nb-NO" sz="1200" i="0" kern="1200" dirty="0">
              <a:solidFill>
                <a:schemeClr val="tx1"/>
              </a:solidFill>
              <a:effectLst/>
              <a:latin typeface="+mn-lt"/>
              <a:ea typeface="+mn-ea"/>
              <a:cs typeface="+mn-cs"/>
            </a:endParaRPr>
          </a:p>
          <a:p>
            <a:endParaRPr lang="nb-NO" dirty="0"/>
          </a:p>
          <a:p>
            <a:endParaRPr lang="nb-NO" dirty="0"/>
          </a:p>
        </p:txBody>
      </p:sp>
      <p:sp>
        <p:nvSpPr>
          <p:cNvPr id="4" name="Slide Number Placeholder 3"/>
          <p:cNvSpPr>
            <a:spLocks noGrp="1"/>
          </p:cNvSpPr>
          <p:nvPr>
            <p:ph type="sldNum" sz="quarter" idx="5"/>
          </p:nvPr>
        </p:nvSpPr>
        <p:spPr/>
        <p:txBody>
          <a:bodyPr/>
          <a:lstStyle/>
          <a:p>
            <a:fld id="{86DBB170-65B6-4A16-9471-937CDBAE593B}" type="slidenum">
              <a:rPr lang="en-US" smtClean="0"/>
              <a:t>20</a:t>
            </a:fld>
            <a:endParaRPr lang="en-US"/>
          </a:p>
        </p:txBody>
      </p:sp>
    </p:spTree>
    <p:extLst>
      <p:ext uri="{BB962C8B-B14F-4D97-AF65-F5344CB8AC3E}">
        <p14:creationId xmlns:p14="http://schemas.microsoft.com/office/powerpoint/2010/main" val="105686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Hvor mange kinobilletter får dere for 300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a:t>
            </a:r>
            <a:r>
              <a:rPr lang="nb-NO" sz="1200" i="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2 kinobilletter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for ny slide)</a:t>
            </a:r>
            <a:endParaRPr lang="nb-NO"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DBB170-65B6-4A16-9471-937CDBAE593B}" type="slidenum">
              <a:rPr lang="en-US" smtClean="0"/>
              <a:t>21</a:t>
            </a:fld>
            <a:endParaRPr lang="en-US"/>
          </a:p>
        </p:txBody>
      </p:sp>
    </p:spTree>
    <p:extLst>
      <p:ext uri="{BB962C8B-B14F-4D97-AF65-F5344CB8AC3E}">
        <p14:creationId xmlns:p14="http://schemas.microsoft.com/office/powerpoint/2010/main" val="400538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Og hvor mange halvlitere Solo?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 </a:t>
            </a:r>
            <a:r>
              <a:rPr lang="nb-NO" sz="1200" kern="1200" dirty="0">
                <a:solidFill>
                  <a:schemeClr val="tx1"/>
                </a:solidFill>
                <a:effectLst/>
                <a:latin typeface="+mn-lt"/>
                <a:ea typeface="+mn-ea"/>
                <a:cs typeface="+mn-cs"/>
              </a:rPr>
              <a:t>12 Solo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for ny slide)</a:t>
            </a:r>
            <a:endParaRPr lang="nb-NO" sz="1200" i="0" kern="1200" dirty="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86DBB170-65B6-4A16-9471-937CDBAE593B}" type="slidenum">
              <a:rPr lang="en-US" smtClean="0"/>
              <a:t>22</a:t>
            </a:fld>
            <a:endParaRPr lang="en-US"/>
          </a:p>
        </p:txBody>
      </p:sp>
    </p:spTree>
    <p:extLst>
      <p:ext uri="{BB962C8B-B14F-4D97-AF65-F5344CB8AC3E}">
        <p14:creationId xmlns:p14="http://schemas.microsoft.com/office/powerpoint/2010/main" val="4078966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Om du har lyst på litt fast </a:t>
            </a:r>
            <a:r>
              <a:rPr lang="nb-NO" sz="1200" kern="1200" dirty="0" err="1">
                <a:solidFill>
                  <a:schemeClr val="tx1"/>
                </a:solidFill>
                <a:effectLst/>
                <a:latin typeface="+mn-lt"/>
                <a:ea typeface="+mn-ea"/>
                <a:cs typeface="+mn-cs"/>
              </a:rPr>
              <a:t>food</a:t>
            </a:r>
            <a:r>
              <a:rPr lang="nb-NO" sz="1200" kern="1200" dirty="0">
                <a:solidFill>
                  <a:schemeClr val="tx1"/>
                </a:solidFill>
                <a:effectLst/>
                <a:latin typeface="+mn-lt"/>
                <a:ea typeface="+mn-ea"/>
                <a:cs typeface="+mn-cs"/>
              </a:rPr>
              <a:t>. Hvor mange burgere får dere for 300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a:t>
            </a:r>
            <a:r>
              <a:rPr lang="nb-NO" sz="1200" i="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2 ... i hvert fall om du kjører meny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for ny slide)</a:t>
            </a:r>
          </a:p>
          <a:p>
            <a:endParaRPr lang="nb-NO" dirty="0"/>
          </a:p>
        </p:txBody>
      </p:sp>
      <p:sp>
        <p:nvSpPr>
          <p:cNvPr id="4" name="Slide Number Placeholder 3"/>
          <p:cNvSpPr>
            <a:spLocks noGrp="1"/>
          </p:cNvSpPr>
          <p:nvPr>
            <p:ph type="sldNum" sz="quarter" idx="10"/>
          </p:nvPr>
        </p:nvSpPr>
        <p:spPr/>
        <p:txBody>
          <a:bodyPr/>
          <a:lstStyle/>
          <a:p>
            <a:fld id="{86DBB170-65B6-4A16-9471-937CDBAE593B}" type="slidenum">
              <a:rPr lang="en-US" smtClean="0"/>
              <a:t>23</a:t>
            </a:fld>
            <a:endParaRPr lang="en-US"/>
          </a:p>
        </p:txBody>
      </p:sp>
    </p:spTree>
    <p:extLst>
      <p:ext uri="{BB962C8B-B14F-4D97-AF65-F5344CB8AC3E}">
        <p14:creationId xmlns:p14="http://schemas.microsoft.com/office/powerpoint/2010/main" val="2251037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2400" b="1" i="1" dirty="0"/>
              <a:t>(I</a:t>
            </a:r>
            <a:r>
              <a:rPr lang="nb-NO" sz="2400" b="1" i="1" baseline="0" dirty="0"/>
              <a:t> denne sliden kan du på forhånd skrive inn navnet på menigheten din, samt innsamlet beløp for 2024. Beløpet kan søkes opp på www.fasteaksjonen.no.)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Altså, for 2 kinobilletter eller 12 halvlitere brus kan ett menneske få tilgang til rent vann resten av livet.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I fjor samlet konfirmanter og andre i </a:t>
            </a:r>
            <a:r>
              <a:rPr lang="nb-NO" sz="1200" b="1" i="1" kern="1200" dirty="0">
                <a:solidFill>
                  <a:schemeClr val="tx1"/>
                </a:solidFill>
                <a:effectLst/>
                <a:latin typeface="+mn-lt"/>
                <a:ea typeface="+mn-ea"/>
                <a:cs typeface="+mn-cs"/>
              </a:rPr>
              <a:t>(sett inn navnet på aktuell menighet)</a:t>
            </a:r>
            <a:r>
              <a:rPr lang="nb-NO" sz="1200" kern="1200" dirty="0">
                <a:solidFill>
                  <a:schemeClr val="tx1"/>
                </a:solidFill>
                <a:effectLst/>
                <a:latin typeface="+mn-lt"/>
                <a:ea typeface="+mn-ea"/>
                <a:cs typeface="+mn-cs"/>
              </a:rPr>
              <a:t> menighet inn </a:t>
            </a:r>
            <a:r>
              <a:rPr lang="nb-NO" sz="1200" kern="1200" dirty="0" err="1">
                <a:solidFill>
                  <a:schemeClr val="tx1"/>
                </a:solidFill>
                <a:effectLst/>
                <a:latin typeface="+mn-lt"/>
                <a:ea typeface="+mn-ea"/>
                <a:cs typeface="+mn-cs"/>
              </a:rPr>
              <a:t>X</a:t>
            </a:r>
            <a:r>
              <a:rPr lang="nb-NO" sz="1200" kern="1200" dirty="0">
                <a:solidFill>
                  <a:schemeClr val="tx1"/>
                </a:solidFill>
                <a:effectLst/>
                <a:latin typeface="+mn-lt"/>
                <a:ea typeface="+mn-ea"/>
                <a:cs typeface="+mn-cs"/>
              </a:rPr>
              <a:t> </a:t>
            </a:r>
            <a:r>
              <a:rPr lang="nb-NO" sz="1200" b="1" i="1" kern="1200" dirty="0">
                <a:solidFill>
                  <a:schemeClr val="tx1"/>
                </a:solidFill>
                <a:effectLst/>
                <a:latin typeface="+mn-lt"/>
                <a:ea typeface="+mn-ea"/>
                <a:cs typeface="+mn-cs"/>
              </a:rPr>
              <a:t>(legg inn aktuelt beløp i sliden)</a:t>
            </a:r>
            <a:r>
              <a:rPr lang="nb-NO" sz="1200" kern="1200" dirty="0">
                <a:solidFill>
                  <a:schemeClr val="tx1"/>
                </a:solidFill>
                <a:effectLst/>
                <a:latin typeface="+mn-lt"/>
                <a:ea typeface="+mn-ea"/>
                <a:cs typeface="+mn-cs"/>
              </a:rPr>
              <a:t>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Hvor mange mennesker fikk da rent vann? </a:t>
            </a:r>
            <a:r>
              <a:rPr lang="nb-NO" sz="1200" b="1" i="1" kern="1200" dirty="0">
                <a:solidFill>
                  <a:schemeClr val="tx1"/>
                </a:solidFill>
                <a:effectLst/>
                <a:latin typeface="+mn-lt"/>
                <a:ea typeface="+mn-ea"/>
                <a:cs typeface="+mn-cs"/>
              </a:rPr>
              <a:t>(Be gjerne konfirmantene regne ut)</a:t>
            </a:r>
            <a:r>
              <a:rPr lang="nb-NO"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Tenk det, i fjor bidro altså menigheten til at </a:t>
            </a:r>
            <a:r>
              <a:rPr lang="nb-NO" sz="1200" kern="1200" dirty="0" err="1">
                <a:solidFill>
                  <a:schemeClr val="tx1"/>
                </a:solidFill>
                <a:effectLst/>
                <a:latin typeface="+mn-lt"/>
                <a:ea typeface="+mn-ea"/>
                <a:cs typeface="+mn-cs"/>
              </a:rPr>
              <a:t>X</a:t>
            </a:r>
            <a:r>
              <a:rPr lang="nb-NO" sz="1200" kern="1200" dirty="0">
                <a:solidFill>
                  <a:schemeClr val="tx1"/>
                </a:solidFill>
                <a:effectLst/>
                <a:latin typeface="+mn-lt"/>
                <a:ea typeface="+mn-ea"/>
                <a:cs typeface="+mn-cs"/>
              </a:rPr>
              <a:t> antall mennesker fikk varig tilgang til rent vann!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(Klikk)</a:t>
            </a:r>
            <a:endParaRPr lang="nb-NO" sz="1200" kern="1200" dirty="0">
              <a:solidFill>
                <a:schemeClr val="tx1"/>
              </a:solidFill>
              <a:effectLst/>
              <a:latin typeface="+mn-lt"/>
              <a:ea typeface="+mn-ea"/>
              <a:cs typeface="+mn-cs"/>
            </a:endParaRPr>
          </a:p>
          <a:p>
            <a:endParaRPr lang="nb-NO" dirty="0"/>
          </a:p>
        </p:txBody>
      </p:sp>
    </p:spTree>
    <p:extLst>
      <p:ext uri="{BB962C8B-B14F-4D97-AF65-F5344CB8AC3E}">
        <p14:creationId xmlns:p14="http://schemas.microsoft.com/office/powerpoint/2010/main" val="3139410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skal vi snakke om hvordan vi kan samle inn penger i</a:t>
            </a:r>
            <a:r>
              <a:rPr lang="nb-NO" baseline="0" dirty="0"/>
              <a:t> fasteaksjonen. </a:t>
            </a:r>
            <a:r>
              <a:rPr lang="nb-NO" b="1" baseline="0" dirty="0"/>
              <a:t>(Klikk for neste slide)</a:t>
            </a:r>
            <a:endParaRPr lang="nb-NO" dirty="0"/>
          </a:p>
          <a:p>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25</a:t>
            </a:fld>
            <a:endParaRPr lang="nb-NO"/>
          </a:p>
        </p:txBody>
      </p:sp>
    </p:spTree>
    <p:extLst>
      <p:ext uri="{BB962C8B-B14F-4D97-AF65-F5344CB8AC3E}">
        <p14:creationId xmlns:p14="http://schemas.microsoft.com/office/powerpoint/2010/main" val="2397883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Konfirmanter over hele landet deltar i Kirkens Nødhjelps fasteaksjon. Summen av den innsatsen hver og en av dere gjør, blir til sammen noe stort. I fjor ble det i fastetiden samlet inn over </a:t>
            </a:r>
            <a:r>
              <a:rPr lang="nb-NO" sz="1200" b="0" i="1" kern="1200" dirty="0">
                <a:solidFill>
                  <a:schemeClr val="tx1"/>
                </a:solidFill>
                <a:effectLst/>
                <a:latin typeface="+mn-lt"/>
                <a:ea typeface="+mn-ea"/>
                <a:cs typeface="+mn-cs"/>
              </a:rPr>
              <a:t>35 millioner kroner! </a:t>
            </a:r>
            <a:r>
              <a:rPr lang="nb-NO" sz="18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Dette tilsvarer tilgang til rent vann livet ut, til nesten 120 000 mennesker! </a:t>
            </a:r>
            <a:r>
              <a:rPr lang="nb-NO" sz="1200" kern="1200" dirty="0">
                <a:solidFill>
                  <a:schemeClr val="tx1"/>
                </a:solidFill>
                <a:effectLst/>
                <a:latin typeface="+mn-lt"/>
                <a:ea typeface="+mn-ea"/>
                <a:cs typeface="+mn-cs"/>
              </a:rPr>
              <a:t>Det er ganske fantastisk! Så la oss snakke litt om selve innsamlingen. </a:t>
            </a:r>
            <a:r>
              <a:rPr lang="nb-NO" sz="1200" b="1" kern="1200" dirty="0">
                <a:solidFill>
                  <a:schemeClr val="tx1"/>
                </a:solidFill>
                <a:effectLst/>
                <a:latin typeface="+mn-lt"/>
                <a:ea typeface="+mn-ea"/>
                <a:cs typeface="+mn-cs"/>
              </a:rPr>
              <a:t>(Klikk)</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DBB170-65B6-4A16-9471-937CDBAE593B}" type="slidenum">
              <a:rPr lang="en-US" smtClean="0"/>
              <a:t>26</a:t>
            </a:fld>
            <a:endParaRPr lang="en-US"/>
          </a:p>
        </p:txBody>
      </p:sp>
    </p:spTree>
    <p:extLst>
      <p:ext uri="{BB962C8B-B14F-4D97-AF65-F5344CB8AC3E}">
        <p14:creationId xmlns:p14="http://schemas.microsoft.com/office/powerpoint/2010/main" val="365605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Dere skal ha sponsorløp for å samle inn penger til fasteaksjonen. Det betyr at dere selv skal finne sponsorer som sponser dere med et valgfritt beløp eller et fast beløp for hver runde dere går, løper eller går på ski. </a:t>
            </a:r>
            <a:r>
              <a:rPr lang="nb-NO" sz="1200" b="1" i="0" kern="1200" dirty="0">
                <a:solidFill>
                  <a:schemeClr val="tx1"/>
                </a:solidFill>
                <a:effectLst/>
                <a:latin typeface="+mn-lt"/>
                <a:ea typeface="+mn-ea"/>
                <a:cs typeface="+mn-cs"/>
              </a:rPr>
              <a:t>(Klikk)</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2438338" rtl="0" eaLnBrk="1" fontAlgn="auto" latinLnBrk="0" hangingPunct="0">
              <a:lnSpc>
                <a:spcPct val="90000"/>
              </a:lnSpc>
              <a:spcBef>
                <a:spcPts val="4500"/>
              </a:spcBef>
              <a:spcAft>
                <a:spcPts val="0"/>
              </a:spcAft>
              <a:buClrTx/>
              <a:buSzTx/>
              <a:buFontTx/>
              <a:buNone/>
              <a:tabLst/>
              <a:defRPr/>
            </a:pPr>
            <a:fld id="{A11CCBD9-F041-49FB-8E86-CE542CBB5158}" type="slidenum">
              <a:rPr kumimoji="0" lang="nb-NO" sz="4800" b="0" i="0" u="none" strike="noStrike" kern="0" cap="none" spc="0" normalizeH="0" baseline="0" noProof="0" smtClean="0">
                <a:ln>
                  <a:noFill/>
                </a:ln>
                <a:solidFill>
                  <a:prstClr val="black"/>
                </a:solidFill>
                <a:effectLst/>
                <a:uLnTx/>
                <a:uFillTx/>
                <a:latin typeface="Calibri" panose="020F0502020204030204"/>
                <a:ea typeface="Verdana"/>
                <a:cs typeface="+mn-cs"/>
                <a:sym typeface="Verdana"/>
              </a:rPr>
              <a:pPr marL="0" marR="0" lvl="0" indent="0" algn="l" defTabSz="2438338" rtl="0" eaLnBrk="1" fontAlgn="auto" latinLnBrk="0" hangingPunct="0">
                <a:lnSpc>
                  <a:spcPct val="90000"/>
                </a:lnSpc>
                <a:spcBef>
                  <a:spcPts val="4500"/>
                </a:spcBef>
                <a:spcAft>
                  <a:spcPts val="0"/>
                </a:spcAft>
                <a:buClrTx/>
                <a:buSzTx/>
                <a:buFontTx/>
                <a:buNone/>
                <a:tabLst/>
                <a:defRPr/>
              </a:pPr>
              <a:t>27</a:t>
            </a:fld>
            <a:endParaRPr kumimoji="0" lang="nb-NO" sz="4800" b="0" i="0" u="none" strike="noStrike" kern="0" cap="none" spc="0" normalizeH="0" baseline="0" noProof="0">
              <a:ln>
                <a:noFill/>
              </a:ln>
              <a:solidFill>
                <a:prstClr val="black"/>
              </a:solidFill>
              <a:effectLst/>
              <a:uLnTx/>
              <a:uFillTx/>
              <a:latin typeface="Calibri" panose="020F0502020204030204"/>
              <a:ea typeface="Verdana"/>
              <a:cs typeface="+mn-cs"/>
              <a:sym typeface="Verdana"/>
            </a:endParaRPr>
          </a:p>
        </p:txBody>
      </p:sp>
    </p:spTree>
    <p:extLst>
      <p:ext uri="{BB962C8B-B14F-4D97-AF65-F5344CB8AC3E}">
        <p14:creationId xmlns:p14="http://schemas.microsoft.com/office/powerpoint/2010/main" val="4123526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Aller først sender dere en ferdig skrevet melding til de dere ønsker å spørre om å være sponsorer. Det kan være tanter, onkler, besteforeldre, naboer, faddere – ja, kanskje de som kommer i konfirmasjonen din? Vær kreativ!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(Klikk for neste slide)</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86DBB170-65B6-4A16-9471-937CDBAE593B}" type="slidenum">
              <a:rPr lang="en-US" smtClean="0"/>
              <a:t>28</a:t>
            </a:fld>
            <a:endParaRPr lang="en-US"/>
          </a:p>
        </p:txBody>
      </p:sp>
    </p:spTree>
    <p:extLst>
      <p:ext uri="{BB962C8B-B14F-4D97-AF65-F5344CB8AC3E}">
        <p14:creationId xmlns:p14="http://schemas.microsoft.com/office/powerpoint/2010/main" val="2306209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Når du leter etter sponsorer, kan det være lurt å ha tenkt gjennom hvor mange runder du tror du kan klare å løpe innenfor den oppgitte tiden.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Her er det viktig å være ærlig på hvor mange runder du faktisk tror du kommer til å gå, løpe eller gå på ski. Det kan jo være litt kjedelig hvis bestemor sponser deg med 100 kroner per runde, og du løper 10 runder, mens bestemor egentlig tenkte å sponse deg med 200 kroner totalt.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(Klikk for neste slide)</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86DBB170-65B6-4A16-9471-937CDBAE593B}" type="slidenum">
              <a:rPr lang="en-US" smtClean="0"/>
              <a:t>29</a:t>
            </a:fld>
            <a:endParaRPr lang="en-US"/>
          </a:p>
        </p:txBody>
      </p:sp>
    </p:spTree>
    <p:extLst>
      <p:ext uri="{BB962C8B-B14F-4D97-AF65-F5344CB8AC3E}">
        <p14:creationId xmlns:p14="http://schemas.microsoft.com/office/powerpoint/2010/main" val="3589684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i="0" dirty="0"/>
              <a:t>(Ikon: Kirke)</a:t>
            </a:r>
            <a:endParaRPr lang="nb-NO" i="0" dirty="0"/>
          </a:p>
          <a:p>
            <a:r>
              <a:rPr lang="nb-NO" dirty="0"/>
              <a:t>Hvorfor skal vi snakke om dette i dag? Jo, fordi vi som kirke har et </a:t>
            </a:r>
            <a:r>
              <a:rPr lang="nb-NO" b="0" i="1" dirty="0"/>
              <a:t>særlig</a:t>
            </a:r>
            <a:r>
              <a:rPr lang="nb-NO" dirty="0"/>
              <a:t> ansvar for de i verden som lider nød. Det er dette vi kaller diakoni. Diakoni er kirkens omsorgstjeneste, og uttrykkes gjennom nestekjærlighet, inkluderende fellesskap, engasjement for klimaet og kamp for rettferdighet. </a:t>
            </a:r>
            <a:endParaRPr lang="nb-NO" dirty="0">
              <a:cs typeface="Calibri"/>
            </a:endParaRPr>
          </a:p>
          <a:p>
            <a:r>
              <a:rPr lang="nb-NO" dirty="0"/>
              <a:t> </a:t>
            </a:r>
            <a:endParaRPr lang="nb-NO" dirty="0">
              <a:cs typeface="Calibri"/>
            </a:endParaRPr>
          </a:p>
          <a:p>
            <a:r>
              <a:rPr lang="nb-NO" b="1" i="0" dirty="0"/>
              <a:t>(Klikk til nytt ikon: Kirkens Nødhjelps logo)</a:t>
            </a:r>
            <a:br>
              <a:rPr lang="nb-NO" b="1" i="1" dirty="0">
                <a:cs typeface="+mn-lt"/>
              </a:rPr>
            </a:br>
            <a:r>
              <a:rPr lang="nb-NO" b="0" i="0" dirty="0"/>
              <a:t>Kirkens Nødhjelp jobber på oppdrag fra kirkene i Norge, og er kirkenes egen bistandsorganisasjon. Det betyr at dere på en måte eier Kirkens Nødhjelp. </a:t>
            </a:r>
            <a:endParaRPr lang="nb-NO" b="0" i="0" dirty="0">
              <a:cs typeface="Calibri"/>
            </a:endParaRPr>
          </a:p>
          <a:p>
            <a:r>
              <a:rPr lang="nb-NO" dirty="0"/>
              <a:t> </a:t>
            </a:r>
            <a:endParaRPr lang="nb-NO" dirty="0">
              <a:cs typeface="Calibri"/>
            </a:endParaRPr>
          </a:p>
          <a:p>
            <a:r>
              <a:rPr lang="nb-NO" dirty="0"/>
              <a:t>Kirkens Nødhjelp gir nødhjelp i krig og katastrofer over hele verden, men bidrar også til forandring gjennom langsiktige prosjekter for å skape varig utvikling. I dag skal vi se eksempler på noen av disse prosjektene. </a:t>
            </a:r>
            <a:endParaRPr lang="nb-NO" dirty="0">
              <a:cs typeface="Calibri"/>
            </a:endParaRPr>
          </a:p>
          <a:p>
            <a:r>
              <a:rPr lang="nb-NO" b="1" i="1" dirty="0"/>
              <a:t> </a:t>
            </a:r>
            <a:endParaRPr lang="nb-NO" dirty="0"/>
          </a:p>
          <a:p>
            <a:r>
              <a:rPr lang="nb-NO" b="1" i="0" dirty="0"/>
              <a:t>(Klikk til nytt ikon: Verden)</a:t>
            </a:r>
            <a:br>
              <a:rPr lang="nb-NO" b="1" i="1" dirty="0">
                <a:cs typeface="+mn-lt"/>
              </a:rPr>
            </a:br>
            <a:r>
              <a:rPr lang="nb-NO" b="0" i="0" dirty="0"/>
              <a:t>Kirkeårets fastetid, som vi nå er inne i, handler nettopp om å </a:t>
            </a:r>
            <a:r>
              <a:rPr lang="nb-NO" i="0" dirty="0"/>
              <a:t>rette blikket utover og se dem som lider nød. Se dem som er på flukt. Se dem som mangler mat og vann. </a:t>
            </a:r>
            <a:endParaRPr lang="nb-NO" i="0" dirty="0">
              <a:cs typeface="Calibri"/>
            </a:endParaRPr>
          </a:p>
          <a:p>
            <a:r>
              <a:rPr lang="nb-NO" dirty="0"/>
              <a:t> </a:t>
            </a:r>
            <a:endParaRPr lang="nb-NO" dirty="0">
              <a:cs typeface="Calibri"/>
            </a:endParaRPr>
          </a:p>
          <a:p>
            <a:r>
              <a:rPr lang="nb-NO" b="1" i="0" dirty="0"/>
              <a:t>(Klikk til nytt ikon: Mennesker)</a:t>
            </a:r>
            <a:br>
              <a:rPr lang="nb-NO" b="1" i="1" dirty="0">
                <a:cs typeface="+mn-lt"/>
              </a:rPr>
            </a:br>
            <a:r>
              <a:rPr lang="nb-NO" dirty="0"/>
              <a:t>Fastetiden kan inspirere oss til å gjøre noe for andre. Og her kommer DU inn. For nå er det </a:t>
            </a:r>
            <a:r>
              <a:rPr lang="nb-NO" i="1" dirty="0"/>
              <a:t>vår</a:t>
            </a:r>
            <a:r>
              <a:rPr lang="nb-NO" dirty="0"/>
              <a:t> tur til å redde og forandre liv.</a:t>
            </a:r>
            <a:endParaRPr lang="nb-NO" dirty="0">
              <a:cs typeface="Calibri"/>
            </a:endParaRPr>
          </a:p>
          <a:p>
            <a:r>
              <a:rPr lang="nb-NO" dirty="0"/>
              <a:t> </a:t>
            </a:r>
            <a:endParaRPr lang="nb-NO" dirty="0">
              <a:cs typeface="Calibri"/>
            </a:endParaRPr>
          </a:p>
          <a:p>
            <a:r>
              <a:rPr lang="nb-NO" b="1" i="0" dirty="0"/>
              <a:t>(Klikk til nytt ikon: Fastebøsse) </a:t>
            </a:r>
            <a:endParaRPr lang="nb-NO" i="0" dirty="0"/>
          </a:p>
          <a:p>
            <a:r>
              <a:rPr lang="nb-NO" dirty="0"/>
              <a:t>Og hvordan kan vi gjøre det? Jo, blant annet ved å delta i Kirkens Nødhjelps fasteaksjon 06. – 08. april. </a:t>
            </a:r>
            <a:endParaRPr lang="nb-NO" dirty="0">
              <a:cs typeface="Calibri"/>
            </a:endParaRPr>
          </a:p>
          <a:p>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3</a:t>
            </a:fld>
            <a:endParaRPr lang="nb-NO"/>
          </a:p>
        </p:txBody>
      </p:sp>
    </p:spTree>
    <p:extLst>
      <p:ext uri="{BB962C8B-B14F-4D97-AF65-F5344CB8AC3E}">
        <p14:creationId xmlns:p14="http://schemas.microsoft.com/office/powerpoint/2010/main" val="689939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Sponsorene dine registreres. Og så gjenstår det å gå, løpe eller gå på ski så mange runder du klarer på den oppsatte tiden. Hver runde teller. Og for hver runde du løper, samler du inn mer penger til fasteaksjonen.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(Klikk for neste slide)</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86DBB170-65B6-4A16-9471-937CDBAE593B}" type="slidenum">
              <a:rPr lang="en-US" smtClean="0"/>
              <a:t>30</a:t>
            </a:fld>
            <a:endParaRPr lang="en-US"/>
          </a:p>
        </p:txBody>
      </p:sp>
    </p:spTree>
    <p:extLst>
      <p:ext uri="{BB962C8B-B14F-4D97-AF65-F5344CB8AC3E}">
        <p14:creationId xmlns:p14="http://schemas.microsoft.com/office/powerpoint/2010/main" val="18900474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Når løpet er ferdig, og rundene registrert, sender du melding til sponsorene dine og forteller hvordan det gikk</a:t>
            </a:r>
            <a:r>
              <a:rPr lang="nb-NO" sz="1200" kern="1200">
                <a:solidFill>
                  <a:schemeClr val="tx1"/>
                </a:solidFill>
                <a:effectLst/>
                <a:latin typeface="+mn-lt"/>
                <a:ea typeface="+mn-ea"/>
                <a:cs typeface="+mn-cs"/>
              </a:rPr>
              <a:t>. Hver </a:t>
            </a:r>
            <a:r>
              <a:rPr lang="nb-NO" sz="1200" kern="1200" dirty="0">
                <a:solidFill>
                  <a:schemeClr val="tx1"/>
                </a:solidFill>
                <a:effectLst/>
                <a:latin typeface="+mn-lt"/>
                <a:ea typeface="+mn-ea"/>
                <a:cs typeface="+mn-cs"/>
              </a:rPr>
              <a:t>sponsor får da vite hvor mye de skal betale inn – og hvordan de skal gjøre det.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(Klikk for neste slide)</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endParaRPr lang="nb-NO"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2438338" rtl="0" eaLnBrk="1" fontAlgn="auto" latinLnBrk="0" hangingPunct="0">
              <a:lnSpc>
                <a:spcPct val="90000"/>
              </a:lnSpc>
              <a:spcBef>
                <a:spcPts val="4500"/>
              </a:spcBef>
              <a:spcAft>
                <a:spcPts val="0"/>
              </a:spcAft>
              <a:buClrTx/>
              <a:buSzTx/>
              <a:buFontTx/>
              <a:buNone/>
              <a:tabLst/>
              <a:defRPr/>
            </a:pPr>
            <a:fld id="{A11CCBD9-F041-49FB-8E86-CE542CBB5158}" type="slidenum">
              <a:rPr kumimoji="0" lang="nb-NO" sz="4800" b="0" i="0" u="none" strike="noStrike" kern="0" cap="none" spc="0" normalizeH="0" baseline="0" noProof="0" smtClean="0">
                <a:ln>
                  <a:noFill/>
                </a:ln>
                <a:solidFill>
                  <a:prstClr val="black"/>
                </a:solidFill>
                <a:effectLst/>
                <a:uLnTx/>
                <a:uFillTx/>
                <a:latin typeface="Calibri" panose="020F0502020204030204"/>
                <a:ea typeface="Verdana"/>
                <a:cs typeface="+mn-cs"/>
                <a:sym typeface="Verdana"/>
              </a:rPr>
              <a:pPr marL="0" marR="0" lvl="0" indent="0" algn="l" defTabSz="2438338" rtl="0" eaLnBrk="1" fontAlgn="auto" latinLnBrk="0" hangingPunct="0">
                <a:lnSpc>
                  <a:spcPct val="90000"/>
                </a:lnSpc>
                <a:spcBef>
                  <a:spcPts val="4500"/>
                </a:spcBef>
                <a:spcAft>
                  <a:spcPts val="0"/>
                </a:spcAft>
                <a:buClrTx/>
                <a:buSzTx/>
                <a:buFontTx/>
                <a:buNone/>
                <a:tabLst/>
                <a:defRPr/>
              </a:pPr>
              <a:t>31</a:t>
            </a:fld>
            <a:endParaRPr kumimoji="0" lang="nb-NO" sz="4800" b="0" i="0" u="none" strike="noStrike" kern="0" cap="none" spc="0" normalizeH="0" baseline="0" noProof="0">
              <a:ln>
                <a:noFill/>
              </a:ln>
              <a:solidFill>
                <a:prstClr val="black"/>
              </a:solidFill>
              <a:effectLst/>
              <a:uLnTx/>
              <a:uFillTx/>
              <a:latin typeface="Calibri" panose="020F0502020204030204"/>
              <a:ea typeface="Verdana"/>
              <a:cs typeface="+mn-cs"/>
              <a:sym typeface="Verdana"/>
            </a:endParaRPr>
          </a:p>
        </p:txBody>
      </p:sp>
    </p:spTree>
    <p:extLst>
      <p:ext uri="{BB962C8B-B14F-4D97-AF65-F5344CB8AC3E}">
        <p14:creationId xmlns:p14="http://schemas.microsoft.com/office/powerpoint/2010/main" val="3802879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0CD3E-24C7-2BD6-ECCD-C71D61FDD11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29A1DD3-5523-8506-56CC-DBF74A1BCC7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9477801C-06CA-5D41-D783-BA9E33CE57B9}"/>
              </a:ext>
            </a:extLst>
          </p:cNvPr>
          <p:cNvSpPr>
            <a:spLocks noGrp="1"/>
          </p:cNvSpPr>
          <p:nvPr>
            <p:ph type="body" idx="1"/>
          </p:nvPr>
        </p:nvSpPr>
        <p:spPr/>
        <p:txBody>
          <a:bodyPr/>
          <a:lstStyle/>
          <a:p>
            <a:r>
              <a:rPr lang="nb-NO" dirty="0"/>
              <a:t>Pengene dere samler inn i løpet av fasteaksjonen går jo blant annet til å skaffe rent vann til mennesker som i dag ikke har det, og det må dere gjerne fortelle de som spør. Kirkens Nødhjelps sitt arbeid omfatter derimot mye mer enn det... </a:t>
            </a:r>
            <a:r>
              <a:rPr lang="nb-NO" b="1" dirty="0"/>
              <a:t>(Trykk til neste slide)</a:t>
            </a:r>
          </a:p>
        </p:txBody>
      </p:sp>
      <p:sp>
        <p:nvSpPr>
          <p:cNvPr id="4" name="Plassholder for lysbildenummer 3">
            <a:extLst>
              <a:ext uri="{FF2B5EF4-FFF2-40B4-BE49-F238E27FC236}">
                <a16:creationId xmlns:a16="http://schemas.microsoft.com/office/drawing/2014/main" id="{36AB6022-2448-6F60-FB07-C76923BEBAF0}"/>
              </a:ext>
            </a:extLst>
          </p:cNvPr>
          <p:cNvSpPr>
            <a:spLocks noGrp="1"/>
          </p:cNvSpPr>
          <p:nvPr>
            <p:ph type="sldNum" sz="quarter" idx="5"/>
          </p:nvPr>
        </p:nvSpPr>
        <p:spPr/>
        <p:txBody>
          <a:bodyPr/>
          <a:lstStyle/>
          <a:p>
            <a:fld id="{86DBB170-65B6-4A16-9471-937CDBAE593B}" type="slidenum">
              <a:rPr lang="en-US" smtClean="0"/>
              <a:t>32</a:t>
            </a:fld>
            <a:endParaRPr lang="en-US"/>
          </a:p>
        </p:txBody>
      </p:sp>
    </p:spTree>
    <p:extLst>
      <p:ext uri="{BB962C8B-B14F-4D97-AF65-F5344CB8AC3E}">
        <p14:creationId xmlns:p14="http://schemas.microsoft.com/office/powerpoint/2010/main" val="31144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...Kirkens Nødhjelp gir nødhjelp i krig og katastrofer, og er blant annet tilstede på Gaza og i Ukraina. Kirkens Nødhjelp ga også livreddende hjelp da jordskjelvet rammet Syria og Tyrkia i 2023. </a:t>
            </a:r>
          </a:p>
          <a:p>
            <a:r>
              <a:rPr lang="nb-NO" dirty="0"/>
              <a:t> </a:t>
            </a:r>
            <a:endParaRPr lang="nb-NO" dirty="0">
              <a:cs typeface="Calibri"/>
            </a:endParaRPr>
          </a:p>
          <a:p>
            <a:r>
              <a:rPr lang="nb-NO" dirty="0"/>
              <a:t>På bildet ser vi en søskenflokk som henter hygienepakke og </a:t>
            </a:r>
            <a:r>
              <a:rPr lang="nb-NO" dirty="0" err="1"/>
              <a:t>vanndunker</a:t>
            </a:r>
            <a:r>
              <a:rPr lang="nb-NO" dirty="0"/>
              <a:t> på en skole i Syria. Rent vann og god hygiene er livsviktig når katastrofen rammer, og forhindrer at sykdom sprer seg. </a:t>
            </a:r>
            <a:endParaRPr lang="nb-NO" dirty="0">
              <a:cs typeface="Calibri"/>
            </a:endParaRPr>
          </a:p>
          <a:p>
            <a:r>
              <a:rPr lang="nb-NO" dirty="0"/>
              <a:t> </a:t>
            </a:r>
            <a:endParaRPr lang="nb-NO" dirty="0">
              <a:cs typeface="Calibri"/>
            </a:endParaRPr>
          </a:p>
          <a:p>
            <a:r>
              <a:rPr lang="nb-NO" dirty="0"/>
              <a:t>Fattigdom handler gjerne om mangel på muligheter. Kirkens Nødhjelp bidrar derfor til å forandre liv på sikt. </a:t>
            </a:r>
          </a:p>
          <a:p>
            <a:r>
              <a:rPr lang="nb-NO" b="1" dirty="0"/>
              <a:t>(Trykk til neste slide)</a:t>
            </a:r>
            <a:endParaRPr lang="nb-NO" dirty="0">
              <a:cs typeface="Calibri"/>
            </a:endParaRPr>
          </a:p>
          <a:p>
            <a:endParaRPr lang="nb-NO" sz="12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86DBB170-65B6-4A16-9471-937CDBAE593B}" type="slidenum">
              <a:rPr lang="en-US" smtClean="0"/>
              <a:t>33</a:t>
            </a:fld>
            <a:endParaRPr lang="en-US"/>
          </a:p>
        </p:txBody>
      </p:sp>
    </p:spTree>
    <p:extLst>
      <p:ext uri="{BB962C8B-B14F-4D97-AF65-F5344CB8AC3E}">
        <p14:creationId xmlns:p14="http://schemas.microsoft.com/office/powerpoint/2010/main" val="4044446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 fleste mennesker har kjent på følelsen av å være liten og betydningsløs i den store verden. Det er helt naturlig. </a:t>
            </a:r>
          </a:p>
          <a:p>
            <a:endParaRPr lang="nb-NO" dirty="0"/>
          </a:p>
          <a:p>
            <a:r>
              <a:rPr lang="nb-NO" dirty="0"/>
              <a:t>Men fasteaksjonen er et bevis på at din innsats betyr noe. </a:t>
            </a:r>
            <a:r>
              <a:rPr lang="nb-NO" sz="12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I fjor samlet vi inn over 35 millioner. Det tilsvarer det det koster å gi 120 000 mennesker tilgang til rent vann livet ut. Dette klarte vi takket være innsatsen til hver enkelt som deltok i fasteaksjonen. </a:t>
            </a:r>
            <a:r>
              <a:rPr lang="nb-NO" dirty="0"/>
              <a:t>Din innsats teller!</a:t>
            </a:r>
          </a:p>
          <a:p>
            <a:r>
              <a:rPr lang="nb-NO" b="1"/>
              <a:t>(Trykk)</a:t>
            </a:r>
            <a:endParaRPr lang="nb-NO" b="1"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34</a:t>
            </a:fld>
            <a:endParaRPr lang="nb-NO"/>
          </a:p>
        </p:txBody>
      </p:sp>
    </p:spTree>
    <p:extLst>
      <p:ext uri="{BB962C8B-B14F-4D97-AF65-F5344CB8AC3E}">
        <p14:creationId xmlns:p14="http://schemas.microsoft.com/office/powerpoint/2010/main" val="2924711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Og hvis du får lyst til å gjøre enda mer, så kan du det gjennom Kirkens Nødhjelps egen ungdomsorganisasjon </a:t>
            </a:r>
            <a:r>
              <a:rPr lang="nb-NO" dirty="0" err="1"/>
              <a:t>Changemaker</a:t>
            </a:r>
            <a:r>
              <a:rPr lang="nb-NO" dirty="0"/>
              <a:t>. Der vil du møte andre i alderen 13 – 30 år som også har lyst til å aktivt gjøre mer for andre og verden til et bedre sted.</a:t>
            </a:r>
          </a:p>
          <a:p>
            <a:r>
              <a:rPr lang="nb-NO" dirty="0"/>
              <a:t>Sjekk ut nettstedet </a:t>
            </a:r>
            <a:r>
              <a:rPr lang="nb-NO" dirty="0" err="1"/>
              <a:t>changemaker.no</a:t>
            </a:r>
            <a:r>
              <a:rPr lang="nb-NO" dirty="0"/>
              <a:t> om du ble litt nysgjerrig. </a:t>
            </a:r>
          </a:p>
          <a:p>
            <a:endParaRPr lang="nb-NO" dirty="0"/>
          </a:p>
          <a:p>
            <a:r>
              <a:rPr lang="nb-NO" dirty="0"/>
              <a:t>Men nå skal vi avslutte med en liten... </a:t>
            </a:r>
            <a:r>
              <a:rPr lang="nb-NO" b="1" dirty="0"/>
              <a:t>(Trykk) </a:t>
            </a:r>
          </a:p>
        </p:txBody>
      </p:sp>
      <p:sp>
        <p:nvSpPr>
          <p:cNvPr id="4" name="Plassholder for lysbildenummer 3"/>
          <p:cNvSpPr>
            <a:spLocks noGrp="1"/>
          </p:cNvSpPr>
          <p:nvPr>
            <p:ph type="sldNum" sz="quarter" idx="5"/>
          </p:nvPr>
        </p:nvSpPr>
        <p:spPr/>
        <p:txBody>
          <a:bodyPr/>
          <a:lstStyle/>
          <a:p>
            <a:fld id="{671B1932-E3E6-774B-A3E0-70A06A08EC3D}" type="slidenum">
              <a:rPr lang="nb-NO" smtClean="0"/>
              <a:t>35</a:t>
            </a:fld>
            <a:endParaRPr lang="nb-NO"/>
          </a:p>
        </p:txBody>
      </p:sp>
    </p:spTree>
    <p:extLst>
      <p:ext uri="{BB962C8B-B14F-4D97-AF65-F5344CB8AC3E}">
        <p14:creationId xmlns:p14="http://schemas.microsoft.com/office/powerpoint/2010/main" val="455582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F5C4D-E9BB-CDC5-948F-450A5BE5FA0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5686D60-FFB8-BD90-F7DA-12870B38CCC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C568427-CBDD-BC08-7EA7-B6D57C5265D5}"/>
              </a:ext>
            </a:extLst>
          </p:cNvPr>
          <p:cNvSpPr>
            <a:spLocks noGrp="1"/>
          </p:cNvSpPr>
          <p:nvPr>
            <p:ph type="body" idx="1"/>
          </p:nvPr>
        </p:nvSpPr>
        <p:spPr/>
        <p:txBody>
          <a:bodyPr/>
          <a:lstStyle/>
          <a:p>
            <a:r>
              <a:rPr lang="nb-NO" dirty="0"/>
              <a:t>...Quiz / Spørrekonkurranse!</a:t>
            </a:r>
          </a:p>
          <a:p>
            <a:endParaRPr lang="nb-NO" dirty="0"/>
          </a:p>
          <a:p>
            <a:r>
              <a:rPr lang="nb-NO" dirty="0"/>
              <a:t>Hvor mye av denne viktige informasjonen har dere egentlig fått med dere? </a:t>
            </a:r>
          </a:p>
          <a:p>
            <a:r>
              <a:rPr lang="nb-NO" dirty="0"/>
              <a:t>Dere skal selvsagt få hjelp av hverandre, så vi deler inn i lag </a:t>
            </a:r>
          </a:p>
          <a:p>
            <a:endParaRPr lang="nb-NO" b="1" dirty="0"/>
          </a:p>
          <a:p>
            <a:r>
              <a:rPr lang="nb-NO" b="1" dirty="0"/>
              <a:t>(Del inn i lag)</a:t>
            </a:r>
          </a:p>
          <a:p>
            <a:endParaRPr lang="nb-NO" b="1" dirty="0"/>
          </a:p>
          <a:p>
            <a:r>
              <a:rPr lang="nb-NO" b="1" dirty="0"/>
              <a:t>(Trykk for å få opp første quiz-side)</a:t>
            </a:r>
          </a:p>
        </p:txBody>
      </p:sp>
      <p:sp>
        <p:nvSpPr>
          <p:cNvPr id="4" name="Plassholder for lysbildenummer 3">
            <a:extLst>
              <a:ext uri="{FF2B5EF4-FFF2-40B4-BE49-F238E27FC236}">
                <a16:creationId xmlns:a16="http://schemas.microsoft.com/office/drawing/2014/main" id="{392723F5-2363-2BB7-6656-41E45DFD785C}"/>
              </a:ext>
            </a:extLst>
          </p:cNvPr>
          <p:cNvSpPr>
            <a:spLocks noGrp="1"/>
          </p:cNvSpPr>
          <p:nvPr>
            <p:ph type="sldNum" sz="quarter" idx="5"/>
          </p:nvPr>
        </p:nvSpPr>
        <p:spPr/>
        <p:txBody>
          <a:bodyPr/>
          <a:lstStyle/>
          <a:p>
            <a:fld id="{671B1932-E3E6-774B-A3E0-70A06A08EC3D}" type="slidenum">
              <a:rPr lang="nb-NO" smtClean="0"/>
              <a:t>36</a:t>
            </a:fld>
            <a:endParaRPr lang="nb-NO"/>
          </a:p>
        </p:txBody>
      </p:sp>
    </p:spTree>
    <p:extLst>
      <p:ext uri="{BB962C8B-B14F-4D97-AF65-F5344CB8AC3E}">
        <p14:creationId xmlns:p14="http://schemas.microsoft.com/office/powerpoint/2010/main" val="3957082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B7D57-8CB7-D459-9BB5-509E7D2A485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5D23FCE-5A3A-100B-0CD9-BC84FA43D90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F796039-FE14-A009-D136-CF493C586C60}"/>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a:p>
            <a:endParaRPr lang="nb-NO" b="1" dirty="0"/>
          </a:p>
          <a:p>
            <a:endParaRPr lang="nb-NO" b="1" dirty="0"/>
          </a:p>
        </p:txBody>
      </p:sp>
      <p:sp>
        <p:nvSpPr>
          <p:cNvPr id="4" name="Plassholder for lysbildenummer 3">
            <a:extLst>
              <a:ext uri="{FF2B5EF4-FFF2-40B4-BE49-F238E27FC236}">
                <a16:creationId xmlns:a16="http://schemas.microsoft.com/office/drawing/2014/main" id="{017A1E21-3C25-2FFB-DFFA-D7802552B181}"/>
              </a:ext>
            </a:extLst>
          </p:cNvPr>
          <p:cNvSpPr>
            <a:spLocks noGrp="1"/>
          </p:cNvSpPr>
          <p:nvPr>
            <p:ph type="sldNum" sz="quarter" idx="5"/>
          </p:nvPr>
        </p:nvSpPr>
        <p:spPr/>
        <p:txBody>
          <a:bodyPr/>
          <a:lstStyle/>
          <a:p>
            <a:fld id="{671B1932-E3E6-774B-A3E0-70A06A08EC3D}" type="slidenum">
              <a:rPr lang="nb-NO" smtClean="0"/>
              <a:t>37</a:t>
            </a:fld>
            <a:endParaRPr lang="nb-NO"/>
          </a:p>
        </p:txBody>
      </p:sp>
    </p:spTree>
    <p:extLst>
      <p:ext uri="{BB962C8B-B14F-4D97-AF65-F5344CB8AC3E}">
        <p14:creationId xmlns:p14="http://schemas.microsoft.com/office/powerpoint/2010/main" val="1498078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3EC29-7FD4-E26D-3F9D-6265CEB0766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75FC00A-210B-F556-3334-772B61E85DA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BCB9C70-3EC8-C967-A76D-8FE691198DCE}"/>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EDA94668-469B-C7DC-8446-F98A77EED69C}"/>
              </a:ext>
            </a:extLst>
          </p:cNvPr>
          <p:cNvSpPr>
            <a:spLocks noGrp="1"/>
          </p:cNvSpPr>
          <p:nvPr>
            <p:ph type="sldNum" sz="quarter" idx="5"/>
          </p:nvPr>
        </p:nvSpPr>
        <p:spPr/>
        <p:txBody>
          <a:bodyPr/>
          <a:lstStyle/>
          <a:p>
            <a:fld id="{671B1932-E3E6-774B-A3E0-70A06A08EC3D}" type="slidenum">
              <a:rPr lang="nb-NO" smtClean="0"/>
              <a:t>38</a:t>
            </a:fld>
            <a:endParaRPr lang="nb-NO"/>
          </a:p>
        </p:txBody>
      </p:sp>
    </p:spTree>
    <p:extLst>
      <p:ext uri="{BB962C8B-B14F-4D97-AF65-F5344CB8AC3E}">
        <p14:creationId xmlns:p14="http://schemas.microsoft.com/office/powerpoint/2010/main" val="2097444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792CD-0CFF-8745-2590-F5C4CB6885B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37B065F-52B5-73D8-5952-4970A1189F0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A7E6192-A94B-4F83-C48B-BAB9CBA0240E}"/>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7894DDB8-84C9-CF3E-8CC5-686E354F230C}"/>
              </a:ext>
            </a:extLst>
          </p:cNvPr>
          <p:cNvSpPr>
            <a:spLocks noGrp="1"/>
          </p:cNvSpPr>
          <p:nvPr>
            <p:ph type="sldNum" sz="quarter" idx="5"/>
          </p:nvPr>
        </p:nvSpPr>
        <p:spPr/>
        <p:txBody>
          <a:bodyPr/>
          <a:lstStyle/>
          <a:p>
            <a:fld id="{671B1932-E3E6-774B-A3E0-70A06A08EC3D}" type="slidenum">
              <a:rPr lang="nb-NO" smtClean="0"/>
              <a:t>39</a:t>
            </a:fld>
            <a:endParaRPr lang="nb-NO"/>
          </a:p>
        </p:txBody>
      </p:sp>
    </p:spTree>
    <p:extLst>
      <p:ext uri="{BB962C8B-B14F-4D97-AF65-F5344CB8AC3E}">
        <p14:creationId xmlns:p14="http://schemas.microsoft.com/office/powerpoint/2010/main" val="1639462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75954-9F1F-D557-D497-382D3106CED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FB4068F-3270-251D-67BC-91EF86E5727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3584977-B566-8C08-5D23-30649783F740}"/>
              </a:ext>
            </a:extLst>
          </p:cNvPr>
          <p:cNvSpPr>
            <a:spLocks noGrp="1"/>
          </p:cNvSpPr>
          <p:nvPr>
            <p:ph type="body" idx="1"/>
          </p:nvPr>
        </p:nvSpPr>
        <p:spPr/>
        <p:txBody>
          <a:bodyPr/>
          <a:lstStyle/>
          <a:p>
            <a:r>
              <a:rPr lang="nb-NO" sz="1200"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Vi skal starte med et lite tankeeksperiment. </a:t>
            </a:r>
          </a:p>
          <a:p>
            <a:r>
              <a:rPr lang="nb-NO" sz="1200"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Tenk at du er en avatar i spillet... </a:t>
            </a:r>
            <a:r>
              <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(trykk)</a:t>
            </a:r>
          </a:p>
          <a:p>
            <a:r>
              <a:rPr lang="nb-NO" sz="1200" dirty="0" err="1">
                <a:effectLst/>
                <a:highlight>
                  <a:srgbClr val="00FFFF"/>
                </a:highlight>
                <a:latin typeface="Aptos" panose="020B0004020202020204" pitchFamily="34" charset="0"/>
                <a:ea typeface="Aptos" panose="020B0004020202020204" pitchFamily="34" charset="0"/>
                <a:cs typeface="Times New Roman" panose="02020603050405020304" pitchFamily="18" charset="0"/>
              </a:rPr>
              <a:t>LifeBuilder</a:t>
            </a:r>
            <a:r>
              <a:rPr lang="nb-NO" sz="1200"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a:t>
            </a:r>
          </a:p>
          <a:p>
            <a:endPar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(Les fra replikkene til avataren som dukker opp):</a:t>
            </a:r>
            <a:endParaRPr lang="nb-NO" b="1" dirty="0"/>
          </a:p>
          <a:p>
            <a:endParaRPr lang="nb-NO" dirty="0"/>
          </a:p>
        </p:txBody>
      </p:sp>
      <p:sp>
        <p:nvSpPr>
          <p:cNvPr id="4" name="Plassholder for lysbildenummer 3">
            <a:extLst>
              <a:ext uri="{FF2B5EF4-FFF2-40B4-BE49-F238E27FC236}">
                <a16:creationId xmlns:a16="http://schemas.microsoft.com/office/drawing/2014/main" id="{EEABE264-2013-74C9-2499-5961E0E468E2}"/>
              </a:ext>
            </a:extLst>
          </p:cNvPr>
          <p:cNvSpPr>
            <a:spLocks noGrp="1"/>
          </p:cNvSpPr>
          <p:nvPr>
            <p:ph type="sldNum" sz="quarter" idx="5"/>
          </p:nvPr>
        </p:nvSpPr>
        <p:spPr/>
        <p:txBody>
          <a:bodyPr/>
          <a:lstStyle/>
          <a:p>
            <a:fld id="{671B1932-E3E6-774B-A3E0-70A06A08EC3D}" type="slidenum">
              <a:rPr lang="nb-NO" smtClean="0"/>
              <a:t>4</a:t>
            </a:fld>
            <a:endParaRPr lang="nb-NO"/>
          </a:p>
        </p:txBody>
      </p:sp>
    </p:spTree>
    <p:extLst>
      <p:ext uri="{BB962C8B-B14F-4D97-AF65-F5344CB8AC3E}">
        <p14:creationId xmlns:p14="http://schemas.microsoft.com/office/powerpoint/2010/main" val="2190161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EC5C0-CD37-AFBC-B632-64DEBC16F2B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C31E252-738A-0C12-2F7F-3303AD1CEC4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075F082-6AAF-6CE1-6E01-0D41AB3B4B73}"/>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1D0E869D-873A-CC2C-C4EC-C42641B38453}"/>
              </a:ext>
            </a:extLst>
          </p:cNvPr>
          <p:cNvSpPr>
            <a:spLocks noGrp="1"/>
          </p:cNvSpPr>
          <p:nvPr>
            <p:ph type="sldNum" sz="quarter" idx="5"/>
          </p:nvPr>
        </p:nvSpPr>
        <p:spPr/>
        <p:txBody>
          <a:bodyPr/>
          <a:lstStyle/>
          <a:p>
            <a:fld id="{671B1932-E3E6-774B-A3E0-70A06A08EC3D}" type="slidenum">
              <a:rPr lang="nb-NO" smtClean="0"/>
              <a:t>40</a:t>
            </a:fld>
            <a:endParaRPr lang="nb-NO"/>
          </a:p>
        </p:txBody>
      </p:sp>
    </p:spTree>
    <p:extLst>
      <p:ext uri="{BB962C8B-B14F-4D97-AF65-F5344CB8AC3E}">
        <p14:creationId xmlns:p14="http://schemas.microsoft.com/office/powerpoint/2010/main" val="21861899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13B48-8601-ADCC-9C01-66A8F90B89B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4F81C42-0BE3-627A-70D4-104F631D619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3BCEAD0-4940-0C7C-BDED-85EDE4680E1D}"/>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B5317156-0C84-AAE5-4CA4-7BC396E0A00C}"/>
              </a:ext>
            </a:extLst>
          </p:cNvPr>
          <p:cNvSpPr>
            <a:spLocks noGrp="1"/>
          </p:cNvSpPr>
          <p:nvPr>
            <p:ph type="sldNum" sz="quarter" idx="5"/>
          </p:nvPr>
        </p:nvSpPr>
        <p:spPr/>
        <p:txBody>
          <a:bodyPr/>
          <a:lstStyle/>
          <a:p>
            <a:fld id="{671B1932-E3E6-774B-A3E0-70A06A08EC3D}" type="slidenum">
              <a:rPr lang="nb-NO" smtClean="0"/>
              <a:t>41</a:t>
            </a:fld>
            <a:endParaRPr lang="nb-NO"/>
          </a:p>
        </p:txBody>
      </p:sp>
    </p:spTree>
    <p:extLst>
      <p:ext uri="{BB962C8B-B14F-4D97-AF65-F5344CB8AC3E}">
        <p14:creationId xmlns:p14="http://schemas.microsoft.com/office/powerpoint/2010/main" val="33483058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690A7-8396-44EE-3043-18F06C8CC2D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04E80AC-DBDA-AB2D-F7D9-418F9D5E043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1C6C15E-977A-AA19-B589-48257B7CD058}"/>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4EA1BCD2-A5FB-9E2E-4E20-8B71072C5655}"/>
              </a:ext>
            </a:extLst>
          </p:cNvPr>
          <p:cNvSpPr>
            <a:spLocks noGrp="1"/>
          </p:cNvSpPr>
          <p:nvPr>
            <p:ph type="sldNum" sz="quarter" idx="5"/>
          </p:nvPr>
        </p:nvSpPr>
        <p:spPr/>
        <p:txBody>
          <a:bodyPr/>
          <a:lstStyle/>
          <a:p>
            <a:fld id="{671B1932-E3E6-774B-A3E0-70A06A08EC3D}" type="slidenum">
              <a:rPr lang="nb-NO" smtClean="0"/>
              <a:t>42</a:t>
            </a:fld>
            <a:endParaRPr lang="nb-NO"/>
          </a:p>
        </p:txBody>
      </p:sp>
    </p:spTree>
    <p:extLst>
      <p:ext uri="{BB962C8B-B14F-4D97-AF65-F5344CB8AC3E}">
        <p14:creationId xmlns:p14="http://schemas.microsoft.com/office/powerpoint/2010/main" val="20178275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0C080-7485-8D2C-B7EF-107BC5FD53B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198A144-CBAC-B4EF-33BE-425A1932B03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561E9DE-BDE4-8EEA-F4AA-CC2F29B7BA76}"/>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5074FC5E-3ADF-BACB-6087-1728A8CA208F}"/>
              </a:ext>
            </a:extLst>
          </p:cNvPr>
          <p:cNvSpPr>
            <a:spLocks noGrp="1"/>
          </p:cNvSpPr>
          <p:nvPr>
            <p:ph type="sldNum" sz="quarter" idx="5"/>
          </p:nvPr>
        </p:nvSpPr>
        <p:spPr/>
        <p:txBody>
          <a:bodyPr/>
          <a:lstStyle/>
          <a:p>
            <a:fld id="{671B1932-E3E6-774B-A3E0-70A06A08EC3D}" type="slidenum">
              <a:rPr lang="nb-NO" smtClean="0"/>
              <a:t>43</a:t>
            </a:fld>
            <a:endParaRPr lang="nb-NO"/>
          </a:p>
        </p:txBody>
      </p:sp>
    </p:spTree>
    <p:extLst>
      <p:ext uri="{BB962C8B-B14F-4D97-AF65-F5344CB8AC3E}">
        <p14:creationId xmlns:p14="http://schemas.microsoft.com/office/powerpoint/2010/main" val="17635751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3DEF2-1C8A-7068-883B-C7718456EC0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F0A1521-BC6E-7810-3111-4DF237A0301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0985525-CB8D-3951-93DC-FC2A2C6AFF8C}"/>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06696F97-9D54-6166-D353-9BE9C8AA1774}"/>
              </a:ext>
            </a:extLst>
          </p:cNvPr>
          <p:cNvSpPr>
            <a:spLocks noGrp="1"/>
          </p:cNvSpPr>
          <p:nvPr>
            <p:ph type="sldNum" sz="quarter" idx="5"/>
          </p:nvPr>
        </p:nvSpPr>
        <p:spPr/>
        <p:txBody>
          <a:bodyPr/>
          <a:lstStyle/>
          <a:p>
            <a:fld id="{671B1932-E3E6-774B-A3E0-70A06A08EC3D}" type="slidenum">
              <a:rPr lang="nb-NO" smtClean="0"/>
              <a:t>44</a:t>
            </a:fld>
            <a:endParaRPr lang="nb-NO"/>
          </a:p>
        </p:txBody>
      </p:sp>
    </p:spTree>
    <p:extLst>
      <p:ext uri="{BB962C8B-B14F-4D97-AF65-F5344CB8AC3E}">
        <p14:creationId xmlns:p14="http://schemas.microsoft.com/office/powerpoint/2010/main" val="20049886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B227F-0E85-F8BB-0310-412EA67832D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D5C09D2-F0E2-17C8-FC78-44A9C4B7ACE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9EB7733-25BA-4D8D-47F6-AF17C6C9DA0B}"/>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B775FC9B-C314-FDC8-2E83-636B8D326102}"/>
              </a:ext>
            </a:extLst>
          </p:cNvPr>
          <p:cNvSpPr>
            <a:spLocks noGrp="1"/>
          </p:cNvSpPr>
          <p:nvPr>
            <p:ph type="sldNum" sz="quarter" idx="5"/>
          </p:nvPr>
        </p:nvSpPr>
        <p:spPr/>
        <p:txBody>
          <a:bodyPr/>
          <a:lstStyle/>
          <a:p>
            <a:fld id="{671B1932-E3E6-774B-A3E0-70A06A08EC3D}" type="slidenum">
              <a:rPr lang="nb-NO" smtClean="0"/>
              <a:t>45</a:t>
            </a:fld>
            <a:endParaRPr lang="nb-NO"/>
          </a:p>
        </p:txBody>
      </p:sp>
    </p:spTree>
    <p:extLst>
      <p:ext uri="{BB962C8B-B14F-4D97-AF65-F5344CB8AC3E}">
        <p14:creationId xmlns:p14="http://schemas.microsoft.com/office/powerpoint/2010/main" val="34687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E56DE-7778-1675-AEC8-E31E695ACF6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4CA5D7D-DF36-ECF9-5A78-3707059F0C3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C00035D-E922-630F-CB4A-B930B7666E35}"/>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9CF0FCF8-5D9A-E0BB-A812-6CBB5FFDCD03}"/>
              </a:ext>
            </a:extLst>
          </p:cNvPr>
          <p:cNvSpPr>
            <a:spLocks noGrp="1"/>
          </p:cNvSpPr>
          <p:nvPr>
            <p:ph type="sldNum" sz="quarter" idx="5"/>
          </p:nvPr>
        </p:nvSpPr>
        <p:spPr/>
        <p:txBody>
          <a:bodyPr/>
          <a:lstStyle/>
          <a:p>
            <a:fld id="{671B1932-E3E6-774B-A3E0-70A06A08EC3D}" type="slidenum">
              <a:rPr lang="nb-NO" smtClean="0"/>
              <a:t>46</a:t>
            </a:fld>
            <a:endParaRPr lang="nb-NO"/>
          </a:p>
        </p:txBody>
      </p:sp>
    </p:spTree>
    <p:extLst>
      <p:ext uri="{BB962C8B-B14F-4D97-AF65-F5344CB8AC3E}">
        <p14:creationId xmlns:p14="http://schemas.microsoft.com/office/powerpoint/2010/main" val="35737736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6AD3A-11EB-114A-C438-2159FC7FB03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EDD5699-1E47-5DA6-5855-B248F56A7A9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963C5E2-BBA5-F296-C522-A7FEB6711CC1}"/>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E5564DF4-0AA5-D3CA-270B-A3D8E1D87A88}"/>
              </a:ext>
            </a:extLst>
          </p:cNvPr>
          <p:cNvSpPr>
            <a:spLocks noGrp="1"/>
          </p:cNvSpPr>
          <p:nvPr>
            <p:ph type="sldNum" sz="quarter" idx="5"/>
          </p:nvPr>
        </p:nvSpPr>
        <p:spPr/>
        <p:txBody>
          <a:bodyPr/>
          <a:lstStyle/>
          <a:p>
            <a:fld id="{671B1932-E3E6-774B-A3E0-70A06A08EC3D}" type="slidenum">
              <a:rPr lang="nb-NO" smtClean="0"/>
              <a:t>47</a:t>
            </a:fld>
            <a:endParaRPr lang="nb-NO"/>
          </a:p>
        </p:txBody>
      </p:sp>
    </p:spTree>
    <p:extLst>
      <p:ext uri="{BB962C8B-B14F-4D97-AF65-F5344CB8AC3E}">
        <p14:creationId xmlns:p14="http://schemas.microsoft.com/office/powerpoint/2010/main" val="72465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b="1" kern="1200" dirty="0">
                <a:solidFill>
                  <a:schemeClr val="tx1"/>
                </a:solidFill>
                <a:effectLst/>
                <a:latin typeface="+mn-lt"/>
                <a:ea typeface="+mn-ea"/>
                <a:cs typeface="+mn-cs"/>
              </a:rPr>
              <a:t>(Avslutning)</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kern="1200" dirty="0">
                <a:solidFill>
                  <a:schemeClr val="tx1"/>
                </a:solidFill>
                <a:effectLst/>
                <a:latin typeface="+mn-lt"/>
                <a:ea typeface="+mn-ea"/>
                <a:cs typeface="+mn-cs"/>
              </a:rPr>
              <a:t>Vi har nå sett noen </a:t>
            </a:r>
            <a:r>
              <a:rPr lang="nb-NO" sz="1200" b="0" i="1" kern="1200" dirty="0">
                <a:solidFill>
                  <a:schemeClr val="tx1"/>
                </a:solidFill>
                <a:effectLst/>
                <a:latin typeface="+mn-lt"/>
                <a:ea typeface="+mn-ea"/>
                <a:cs typeface="+mn-cs"/>
              </a:rPr>
              <a:t>eksempler</a:t>
            </a:r>
            <a:r>
              <a:rPr lang="nb-NO" sz="1200" kern="1200" dirty="0">
                <a:solidFill>
                  <a:schemeClr val="tx1"/>
                </a:solidFill>
                <a:effectLst/>
                <a:latin typeface="+mn-lt"/>
                <a:ea typeface="+mn-ea"/>
                <a:cs typeface="+mn-cs"/>
              </a:rPr>
              <a:t> på hvordan Kirkens Nødhjelp arbeider. I fasteaksjonen samler dere inn penger til </a:t>
            </a:r>
            <a:r>
              <a:rPr lang="nb-NO" sz="1200" b="0" i="1" kern="1200" dirty="0">
                <a:solidFill>
                  <a:schemeClr val="tx1"/>
                </a:solidFill>
                <a:effectLst/>
                <a:latin typeface="+mn-lt"/>
                <a:ea typeface="+mn-ea"/>
                <a:cs typeface="+mn-cs"/>
              </a:rPr>
              <a:t>alt </a:t>
            </a:r>
            <a:r>
              <a:rPr lang="nb-NO" sz="1200" kern="1200" dirty="0">
                <a:solidFill>
                  <a:schemeClr val="tx1"/>
                </a:solidFill>
                <a:effectLst/>
                <a:latin typeface="+mn-lt"/>
                <a:ea typeface="+mn-ea"/>
                <a:cs typeface="+mn-cs"/>
              </a:rPr>
              <a:t>Kirkens Nødhjelps arbeid, og pengene brukes der de til enhver tid trengs mest. </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kern="1200" dirty="0">
                <a:solidFill>
                  <a:schemeClr val="tx1"/>
                </a:solidFill>
                <a:effectLst/>
                <a:latin typeface="+mn-lt"/>
                <a:ea typeface="+mn-ea"/>
                <a:cs typeface="+mn-cs"/>
              </a:rPr>
              <a:t>Fasteaksjonen gir altså Kirkens Nødhjelp mulighet til å redde liv i krig og katastrofer, men også mulighet til å forandre liv på sikt. Dette har vi sett eksempler på i dag. Det ER håp i en dråpe vann! Og det er håp i den innsatsen dere gjør </a:t>
            </a:r>
            <a:r>
              <a:rPr lang="nb-NO" sz="1200" kern="1200">
                <a:solidFill>
                  <a:schemeClr val="tx1"/>
                </a:solidFill>
                <a:effectLst/>
                <a:latin typeface="+mn-lt"/>
                <a:ea typeface="+mn-ea"/>
                <a:cs typeface="+mn-cs"/>
              </a:rPr>
              <a:t>for fasteaksjonen</a:t>
            </a:r>
            <a:r>
              <a:rPr lang="nb-NO" sz="1200" kern="1200" dirty="0">
                <a:solidFill>
                  <a:schemeClr val="tx1"/>
                </a:solidFill>
                <a:effectLst/>
                <a:latin typeface="+mn-lt"/>
                <a:ea typeface="+mn-ea"/>
                <a:cs typeface="+mn-cs"/>
              </a:rPr>
              <a:t>. Tusen takk for at dere gjør Kirkens Nødhjelps arbeid mulig!</a:t>
            </a:r>
            <a:r>
              <a:rPr lang="nb-NO" sz="1200" b="1" kern="1200" dirty="0">
                <a:solidFill>
                  <a:schemeClr val="tx1"/>
                </a:solidFill>
                <a:effectLst/>
                <a:latin typeface="+mn-lt"/>
                <a:ea typeface="+mn-ea"/>
                <a:cs typeface="+mn-cs"/>
              </a:rPr>
              <a:t> </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b="1" i="1" kern="1200" dirty="0">
              <a:solidFill>
                <a:schemeClr val="tx1"/>
              </a:solidFill>
              <a:effectLst/>
              <a:latin typeface="+mn-lt"/>
              <a:ea typeface="+mn-ea"/>
              <a:cs typeface="+mn-cs"/>
            </a:endParaRPr>
          </a:p>
          <a:p>
            <a:pPr marL="0" lvl="0" indent="0">
              <a:lnSpc>
                <a:spcPct val="107000"/>
              </a:lnSpc>
              <a:spcAft>
                <a:spcPts val="800"/>
              </a:spcAft>
              <a:buFont typeface="+mj-lt"/>
              <a:buNone/>
            </a:pPr>
            <a:endParaRPr lang="en-GB" dirty="0"/>
          </a:p>
          <a:p>
            <a:endParaRPr lang="nb-NO" dirty="0"/>
          </a:p>
        </p:txBody>
      </p:sp>
      <p:sp>
        <p:nvSpPr>
          <p:cNvPr id="4" name="Slide Number Placeholder 3"/>
          <p:cNvSpPr>
            <a:spLocks noGrp="1"/>
          </p:cNvSpPr>
          <p:nvPr>
            <p:ph type="sldNum" sz="quarter" idx="5"/>
          </p:nvPr>
        </p:nvSpPr>
        <p:spPr/>
        <p:txBody>
          <a:bodyPr/>
          <a:lstStyle/>
          <a:p>
            <a:fld id="{86DBB170-65B6-4A16-9471-937CDBAE593B}" type="slidenum">
              <a:rPr lang="en-US" smtClean="0"/>
              <a:t>48</a:t>
            </a:fld>
            <a:endParaRPr lang="en-US"/>
          </a:p>
        </p:txBody>
      </p:sp>
    </p:spTree>
    <p:extLst>
      <p:ext uri="{BB962C8B-B14F-4D97-AF65-F5344CB8AC3E}">
        <p14:creationId xmlns:p14="http://schemas.microsoft.com/office/powerpoint/2010/main" val="32620845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44BAC-7ACA-C41D-3062-A1C912BAD6F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CAF49D6-6334-63B5-DD00-58E170174B2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80E3870-C264-0AEE-59D8-5695FEB1DBB9}"/>
              </a:ext>
            </a:extLst>
          </p:cNvPr>
          <p:cNvSpPr>
            <a:spLocks noGrp="1"/>
          </p:cNvSpPr>
          <p:nvPr>
            <p:ph type="body" idx="1"/>
          </p:nvPr>
        </p:nvSpPr>
        <p:spPr/>
        <p:txBody>
          <a:bodyPr/>
          <a:lstStyle/>
          <a:p>
            <a:r>
              <a:rPr lang="nb-NO" dirty="0"/>
              <a:t>Hvilebildet</a:t>
            </a:r>
          </a:p>
        </p:txBody>
      </p:sp>
      <p:sp>
        <p:nvSpPr>
          <p:cNvPr id="4" name="Plassholder for lysbildenummer 3">
            <a:extLst>
              <a:ext uri="{FF2B5EF4-FFF2-40B4-BE49-F238E27FC236}">
                <a16:creationId xmlns:a16="http://schemas.microsoft.com/office/drawing/2014/main" id="{292DC9F1-7224-AF88-1E9A-6340A1C12170}"/>
              </a:ext>
            </a:extLst>
          </p:cNvPr>
          <p:cNvSpPr>
            <a:spLocks noGrp="1"/>
          </p:cNvSpPr>
          <p:nvPr>
            <p:ph type="sldNum" sz="quarter" idx="5"/>
          </p:nvPr>
        </p:nvSpPr>
        <p:spPr/>
        <p:txBody>
          <a:bodyPr/>
          <a:lstStyle/>
          <a:p>
            <a:fld id="{86DBB170-65B6-4A16-9471-937CDBAE593B}" type="slidenum">
              <a:rPr lang="en-US" smtClean="0"/>
              <a:t>49</a:t>
            </a:fld>
            <a:endParaRPr lang="en-US"/>
          </a:p>
        </p:txBody>
      </p:sp>
    </p:spTree>
    <p:extLst>
      <p:ext uri="{BB962C8B-B14F-4D97-AF65-F5344CB8AC3E}">
        <p14:creationId xmlns:p14="http://schemas.microsoft.com/office/powerpoint/2010/main" val="4095223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E95C6-7BD3-DCC6-4A58-EB74521928A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B9A44F3-87BC-4321-3C69-64EA5F32DF7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2E59A06-AC35-A00A-BD5D-879ED6B86268}"/>
              </a:ext>
            </a:extLst>
          </p:cNvPr>
          <p:cNvSpPr>
            <a:spLocks noGrp="1"/>
          </p:cNvSpPr>
          <p:nvPr>
            <p:ph type="body" idx="1"/>
          </p:nvPr>
        </p:nvSpPr>
        <p:spPr/>
        <p:txBody>
          <a:bodyPr/>
          <a:lstStyle/>
          <a:p>
            <a:r>
              <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(Trykk, og les det Avataren sier!)</a:t>
            </a:r>
          </a:p>
          <a:p>
            <a:endParaRPr lang="nb-NO" sz="1200" dirty="0">
              <a:effectLst/>
              <a:highlight>
                <a:srgbClr val="00FFFF"/>
              </a:highlight>
              <a:latin typeface="Aptos" panose="020B0004020202020204" pitchFamily="34" charset="0"/>
              <a:cs typeface="Times New Roman" panose="02020603050405020304" pitchFamily="18" charset="0"/>
            </a:endParaRPr>
          </a:p>
          <a:p>
            <a:r>
              <a:rPr lang="nb-NO" sz="1200" dirty="0">
                <a:effectLst/>
                <a:highlight>
                  <a:srgbClr val="00FFFF"/>
                </a:highlight>
                <a:latin typeface="Aptos" panose="020B0004020202020204" pitchFamily="34" charset="0"/>
                <a:cs typeface="Times New Roman" panose="02020603050405020304" pitchFamily="18" charset="0"/>
              </a:rPr>
              <a:t>Ja, har dere (konfirmantene) noen forslag?</a:t>
            </a:r>
          </a:p>
          <a:p>
            <a:endParaRPr lang="nb-NO" sz="1200"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(La konfirmantene komme med noen svarforslag uten å avsløre svaret før du trykker videre)</a:t>
            </a:r>
            <a:endParaRPr lang="nb-NO" b="1" dirty="0"/>
          </a:p>
        </p:txBody>
      </p:sp>
      <p:sp>
        <p:nvSpPr>
          <p:cNvPr id="4" name="Plassholder for lysbildenummer 3">
            <a:extLst>
              <a:ext uri="{FF2B5EF4-FFF2-40B4-BE49-F238E27FC236}">
                <a16:creationId xmlns:a16="http://schemas.microsoft.com/office/drawing/2014/main" id="{B6E08DEE-CBB1-D702-CDBA-506F0DB3C293}"/>
              </a:ext>
            </a:extLst>
          </p:cNvPr>
          <p:cNvSpPr>
            <a:spLocks noGrp="1"/>
          </p:cNvSpPr>
          <p:nvPr>
            <p:ph type="sldNum" sz="quarter" idx="5"/>
          </p:nvPr>
        </p:nvSpPr>
        <p:spPr/>
        <p:txBody>
          <a:bodyPr/>
          <a:lstStyle/>
          <a:p>
            <a:fld id="{671B1932-E3E6-774B-A3E0-70A06A08EC3D}" type="slidenum">
              <a:rPr lang="nb-NO" smtClean="0"/>
              <a:t>5</a:t>
            </a:fld>
            <a:endParaRPr lang="nb-NO"/>
          </a:p>
        </p:txBody>
      </p:sp>
    </p:spTree>
    <p:extLst>
      <p:ext uri="{BB962C8B-B14F-4D97-AF65-F5344CB8AC3E}">
        <p14:creationId xmlns:p14="http://schemas.microsoft.com/office/powerpoint/2010/main" val="757020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B4763-D451-0A52-E8D1-7A789863009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9A624E1-597E-B85D-5609-62147ABDE52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6453869-82B3-43E4-D9CB-67A3D1C45056}"/>
              </a:ext>
            </a:extLst>
          </p:cNvPr>
          <p:cNvSpPr>
            <a:spLocks noGrp="1"/>
          </p:cNvSpPr>
          <p:nvPr>
            <p:ph type="body" idx="1"/>
          </p:nvPr>
        </p:nvSpPr>
        <p:spPr/>
        <p:txBody>
          <a:bodyPr/>
          <a:lstStyle/>
          <a:p>
            <a:r>
              <a:rPr lang="nb-NO" sz="1200" b="1" dirty="0">
                <a:effectLst/>
                <a:highlight>
                  <a:srgbClr val="00FFFF"/>
                </a:highlight>
                <a:latin typeface="Aptos" panose="020B0004020202020204" pitchFamily="34" charset="0"/>
                <a:cs typeface="Times New Roman" panose="02020603050405020304" pitchFamily="18" charset="0"/>
              </a:rPr>
              <a:t>(Trykk og riktig svar dukker opp.) </a:t>
            </a:r>
          </a:p>
          <a:p>
            <a:endParaRPr lang="nb-NO" sz="1200" b="1"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(Les så hva Avataren sier)</a:t>
            </a:r>
          </a:p>
        </p:txBody>
      </p:sp>
      <p:sp>
        <p:nvSpPr>
          <p:cNvPr id="4" name="Plassholder for lysbildenummer 3">
            <a:extLst>
              <a:ext uri="{FF2B5EF4-FFF2-40B4-BE49-F238E27FC236}">
                <a16:creationId xmlns:a16="http://schemas.microsoft.com/office/drawing/2014/main" id="{679BA538-D3B3-5634-73EE-0864356C73FB}"/>
              </a:ext>
            </a:extLst>
          </p:cNvPr>
          <p:cNvSpPr>
            <a:spLocks noGrp="1"/>
          </p:cNvSpPr>
          <p:nvPr>
            <p:ph type="sldNum" sz="quarter" idx="5"/>
          </p:nvPr>
        </p:nvSpPr>
        <p:spPr/>
        <p:txBody>
          <a:bodyPr/>
          <a:lstStyle/>
          <a:p>
            <a:fld id="{671B1932-E3E6-774B-A3E0-70A06A08EC3D}" type="slidenum">
              <a:rPr lang="nb-NO" smtClean="0"/>
              <a:t>6</a:t>
            </a:fld>
            <a:endParaRPr lang="nb-NO"/>
          </a:p>
        </p:txBody>
      </p:sp>
    </p:spTree>
    <p:extLst>
      <p:ext uri="{BB962C8B-B14F-4D97-AF65-F5344CB8AC3E}">
        <p14:creationId xmlns:p14="http://schemas.microsoft.com/office/powerpoint/2010/main" val="2337645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416B3-4970-C50E-B8AB-C5D4C27AFAB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6943A70-15F6-EF43-259D-52D51823D85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23C5032-CB23-8C1A-EB47-4FCD427620B3}"/>
              </a:ext>
            </a:extLst>
          </p:cNvPr>
          <p:cNvSpPr>
            <a:spLocks noGrp="1"/>
          </p:cNvSpPr>
          <p:nvPr>
            <p:ph type="body" idx="1"/>
          </p:nvPr>
        </p:nvSpPr>
        <p:spPr/>
        <p:txBody>
          <a:bodyPr/>
          <a:lstStyle/>
          <a:p>
            <a:r>
              <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(Trykk, og les det Avataren sier.)</a:t>
            </a:r>
          </a:p>
          <a:p>
            <a:endParaRPr lang="nb-NO" sz="1200" b="1"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(Husene forsvinner)</a:t>
            </a:r>
          </a:p>
          <a:p>
            <a:endParaRPr lang="nb-NO" sz="1200" b="1"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(Les avatarens neste replikk)</a:t>
            </a:r>
          </a:p>
          <a:p>
            <a:endParaRPr lang="nb-NO" sz="1200" b="1"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(La konfirmantene diskutere seg frem til at de ville dyrket og høstet egen mat)</a:t>
            </a:r>
          </a:p>
          <a:p>
            <a:endParaRPr lang="nb-NO" b="1" dirty="0"/>
          </a:p>
          <a:p>
            <a:r>
              <a:rPr lang="nb-NO" b="1" dirty="0"/>
              <a:t>(Trykk videre og riktig svar vil vise seg)</a:t>
            </a:r>
          </a:p>
        </p:txBody>
      </p:sp>
      <p:sp>
        <p:nvSpPr>
          <p:cNvPr id="4" name="Plassholder for lysbildenummer 3">
            <a:extLst>
              <a:ext uri="{FF2B5EF4-FFF2-40B4-BE49-F238E27FC236}">
                <a16:creationId xmlns:a16="http://schemas.microsoft.com/office/drawing/2014/main" id="{92D6B51F-E1E9-46EB-8C0B-0EB9521AE832}"/>
              </a:ext>
            </a:extLst>
          </p:cNvPr>
          <p:cNvSpPr>
            <a:spLocks noGrp="1"/>
          </p:cNvSpPr>
          <p:nvPr>
            <p:ph type="sldNum" sz="quarter" idx="5"/>
          </p:nvPr>
        </p:nvSpPr>
        <p:spPr/>
        <p:txBody>
          <a:bodyPr/>
          <a:lstStyle/>
          <a:p>
            <a:fld id="{671B1932-E3E6-774B-A3E0-70A06A08EC3D}" type="slidenum">
              <a:rPr lang="nb-NO" smtClean="0"/>
              <a:t>7</a:t>
            </a:fld>
            <a:endParaRPr lang="nb-NO"/>
          </a:p>
        </p:txBody>
      </p:sp>
    </p:spTree>
    <p:extLst>
      <p:ext uri="{BB962C8B-B14F-4D97-AF65-F5344CB8AC3E}">
        <p14:creationId xmlns:p14="http://schemas.microsoft.com/office/powerpoint/2010/main" val="3998328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35018-A060-5AC6-A8EB-AA411419FC0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F324863-E53C-3759-CE90-8B128D2E698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0D0DE17-07CB-B674-F448-20F7AEA1C91F}"/>
              </a:ext>
            </a:extLst>
          </p:cNvPr>
          <p:cNvSpPr>
            <a:spLocks noGrp="1"/>
          </p:cNvSpPr>
          <p:nvPr>
            <p:ph type="body" idx="1"/>
          </p:nvPr>
        </p:nvSpPr>
        <p:spPr/>
        <p:txBody>
          <a:bodyPr/>
          <a:lstStyle/>
          <a:p>
            <a:r>
              <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(Les avatarens replikker)</a:t>
            </a:r>
          </a:p>
          <a:p>
            <a:endParaRPr lang="nb-NO" sz="1200" b="1"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(trykk videre)</a:t>
            </a:r>
            <a:endParaRPr lang="nb-NO" b="1" dirty="0"/>
          </a:p>
          <a:p>
            <a:endParaRPr lang="nb-NO" dirty="0"/>
          </a:p>
        </p:txBody>
      </p:sp>
      <p:sp>
        <p:nvSpPr>
          <p:cNvPr id="4" name="Plassholder for lysbildenummer 3">
            <a:extLst>
              <a:ext uri="{FF2B5EF4-FFF2-40B4-BE49-F238E27FC236}">
                <a16:creationId xmlns:a16="http://schemas.microsoft.com/office/drawing/2014/main" id="{AB5AB22E-D130-3923-6725-E99226A3C96A}"/>
              </a:ext>
            </a:extLst>
          </p:cNvPr>
          <p:cNvSpPr>
            <a:spLocks noGrp="1"/>
          </p:cNvSpPr>
          <p:nvPr>
            <p:ph type="sldNum" sz="quarter" idx="5"/>
          </p:nvPr>
        </p:nvSpPr>
        <p:spPr/>
        <p:txBody>
          <a:bodyPr/>
          <a:lstStyle/>
          <a:p>
            <a:fld id="{671B1932-E3E6-774B-A3E0-70A06A08EC3D}" type="slidenum">
              <a:rPr lang="nb-NO" smtClean="0"/>
              <a:t>8</a:t>
            </a:fld>
            <a:endParaRPr lang="nb-NO"/>
          </a:p>
        </p:txBody>
      </p:sp>
    </p:spTree>
    <p:extLst>
      <p:ext uri="{BB962C8B-B14F-4D97-AF65-F5344CB8AC3E}">
        <p14:creationId xmlns:p14="http://schemas.microsoft.com/office/powerpoint/2010/main" val="705234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C828C-9968-3166-8318-FE6F8799D97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168BCAD-1AD0-D54F-3D66-EE749AEFDAD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68DA31C-D08C-5391-9660-204AA5014B2C}"/>
              </a:ext>
            </a:extLst>
          </p:cNvPr>
          <p:cNvSpPr>
            <a:spLocks noGrp="1"/>
          </p:cNvSpPr>
          <p:nvPr>
            <p:ph type="body" idx="1"/>
          </p:nvPr>
        </p:nvSpPr>
        <p:spPr/>
        <p:txBody>
          <a:bodyPr/>
          <a:lstStyle/>
          <a:p>
            <a:r>
              <a:rPr lang="nb-NO" b="1" dirty="0"/>
              <a:t>(Les avatarens spørsmål)</a:t>
            </a:r>
          </a:p>
          <a:p>
            <a:endParaRPr lang="nb-NO" b="1" dirty="0"/>
          </a:p>
          <a:p>
            <a:r>
              <a:rPr lang="nb-NO" b="1" dirty="0"/>
              <a:t>(Trykk og vannet forsvinner)</a:t>
            </a:r>
          </a:p>
          <a:p>
            <a:endParaRPr lang="nb-NO" dirty="0"/>
          </a:p>
          <a:p>
            <a:r>
              <a:rPr lang="nb-NO" dirty="0"/>
              <a:t>Ja, hva tenker dere (konfirmanter) om man fjerner vannet?</a:t>
            </a:r>
          </a:p>
          <a:p>
            <a:r>
              <a:rPr lang="nb-NO" b="1" dirty="0"/>
              <a:t>(la konfirmantene diskutere seg i mellom. Trykk videre når du er fornøyd med diskusjonen)</a:t>
            </a:r>
          </a:p>
          <a:p>
            <a:endParaRPr lang="nb-NO" dirty="0"/>
          </a:p>
          <a:p>
            <a:r>
              <a:rPr lang="nb-NO" b="1" dirty="0"/>
              <a:t>(Trykk igjen og vanntanken dukker opp igjen, og det grønne vokser tilbake).</a:t>
            </a:r>
          </a:p>
          <a:p>
            <a:endParaRPr lang="nb-NO" dirty="0"/>
          </a:p>
          <a:p>
            <a:endParaRPr lang="nb-NO" dirty="0"/>
          </a:p>
        </p:txBody>
      </p:sp>
      <p:sp>
        <p:nvSpPr>
          <p:cNvPr id="4" name="Plassholder for lysbildenummer 3">
            <a:extLst>
              <a:ext uri="{FF2B5EF4-FFF2-40B4-BE49-F238E27FC236}">
                <a16:creationId xmlns:a16="http://schemas.microsoft.com/office/drawing/2014/main" id="{E2077C00-E571-7CD3-EC36-B76CE4CE50EA}"/>
              </a:ext>
            </a:extLst>
          </p:cNvPr>
          <p:cNvSpPr>
            <a:spLocks noGrp="1"/>
          </p:cNvSpPr>
          <p:nvPr>
            <p:ph type="sldNum" sz="quarter" idx="5"/>
          </p:nvPr>
        </p:nvSpPr>
        <p:spPr/>
        <p:txBody>
          <a:bodyPr/>
          <a:lstStyle/>
          <a:p>
            <a:fld id="{671B1932-E3E6-774B-A3E0-70A06A08EC3D}" type="slidenum">
              <a:rPr lang="nb-NO" smtClean="0"/>
              <a:t>9</a:t>
            </a:fld>
            <a:endParaRPr lang="nb-NO"/>
          </a:p>
        </p:txBody>
      </p:sp>
    </p:spTree>
    <p:extLst>
      <p:ext uri="{BB962C8B-B14F-4D97-AF65-F5344CB8AC3E}">
        <p14:creationId xmlns:p14="http://schemas.microsoft.com/office/powerpoint/2010/main" val="25918926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0"/>
            <a:ext cx="2743200" cy="365125"/>
          </a:xfrm>
          <a:prstGeom prst="rect">
            <a:avLst/>
          </a:prstGeom>
        </p:spPr>
        <p:txBody>
          <a:bodyPr/>
          <a:lstStyle/>
          <a:p>
            <a:fld id="{5BF2F36E-7327-364A-8BAB-11755D61D1C4}" type="datetimeFigureOut">
              <a:rPr lang="nb-NO" smtClean="0"/>
              <a:t>20.01.2025</a:t>
            </a:fld>
            <a:endParaRPr lang="nb-NO"/>
          </a:p>
        </p:txBody>
      </p:sp>
      <p:sp>
        <p:nvSpPr>
          <p:cNvPr id="7" name="Rectangle 6">
            <a:extLst>
              <a:ext uri="{FF2B5EF4-FFF2-40B4-BE49-F238E27FC236}">
                <a16:creationId xmlns:a16="http://schemas.microsoft.com/office/drawing/2014/main" id="{4825D953-6A6B-4D08-B465-06633B6726C7}"/>
              </a:ext>
            </a:extLst>
          </p:cNvPr>
          <p:cNvSpPr/>
          <p:nvPr/>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19ACF674-EA17-44F8-A816-B7A1974D9434}"/>
              </a:ext>
            </a:extLst>
          </p:cNvPr>
          <p:cNvSpPr/>
          <p:nvPr/>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5BC158C-08B2-4DB4-B118-7BA4AD33DCD7}"/>
              </a:ext>
            </a:extLst>
          </p:cNvPr>
          <p:cNvSpPr/>
          <p:nvPr/>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0"/>
            <a:ext cx="4073892" cy="3417599"/>
          </a:xfrm>
          <a:prstGeom prst="rect">
            <a:avLst/>
          </a:prstGeom>
        </p:spPr>
        <p:txBody>
          <a:bodyPr/>
          <a:lstStyle>
            <a:lvl1pPr marL="0" indent="0">
              <a:buNone/>
              <a:defRPr sz="1600"/>
            </a:lvl1pPr>
          </a:lstStyle>
          <a:p>
            <a:r>
              <a:rPr lang="en-GB"/>
              <a:t>Click icon to add picture</a:t>
            </a:r>
            <a:endParaRPr lang="nb-NO"/>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3506" y="4636940"/>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864195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0" y="3411872"/>
            <a:ext cx="4079332" cy="3455272"/>
          </a:xfrm>
          <a:prstGeom prst="rect">
            <a:avLst/>
          </a:prstGeom>
          <a:solidFill>
            <a:srgbClr val="E847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555564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_SmartArt" preserve="1">
  <p:cSld name="1_SmartArt">
    <p:spTree>
      <p:nvGrpSpPr>
        <p:cNvPr id="1" name="Shape 162"/>
        <p:cNvGrpSpPr/>
        <p:nvPr/>
      </p:nvGrpSpPr>
      <p:grpSpPr>
        <a:xfrm>
          <a:off x="0" y="0"/>
          <a:ext cx="0" cy="0"/>
          <a:chOff x="0" y="0"/>
          <a:chExt cx="0" cy="0"/>
        </a:xfrm>
      </p:grpSpPr>
      <p:sp>
        <p:nvSpPr>
          <p:cNvPr id="163" name="Google Shape;163;p37"/>
          <p:cNvSpPr>
            <a:spLocks noGrp="1"/>
          </p:cNvSpPr>
          <p:nvPr>
            <p:ph type="dgm" idx="2"/>
          </p:nvPr>
        </p:nvSpPr>
        <p:spPr>
          <a:xfrm>
            <a:off x="489098" y="1158949"/>
            <a:ext cx="11174819" cy="482718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SmartArt graphic</a:t>
            </a:r>
            <a:endParaRPr/>
          </a:p>
        </p:txBody>
      </p:sp>
    </p:spTree>
    <p:extLst>
      <p:ext uri="{BB962C8B-B14F-4D97-AF65-F5344CB8AC3E}">
        <p14:creationId xmlns:p14="http://schemas.microsoft.com/office/powerpoint/2010/main" val="11387650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One Phrase" preserve="1">
  <p:cSld name="2_One Phrase">
    <p:spTree>
      <p:nvGrpSpPr>
        <p:cNvPr id="1" name="Shape 164"/>
        <p:cNvGrpSpPr/>
        <p:nvPr/>
      </p:nvGrpSpPr>
      <p:grpSpPr>
        <a:xfrm>
          <a:off x="0" y="0"/>
          <a:ext cx="0" cy="0"/>
          <a:chOff x="0" y="0"/>
          <a:chExt cx="0" cy="0"/>
        </a:xfrm>
      </p:grpSpPr>
      <p:sp>
        <p:nvSpPr>
          <p:cNvPr id="165" name="Google Shape;165;p38"/>
          <p:cNvSpPr/>
          <p:nvPr/>
        </p:nvSpPr>
        <p:spPr>
          <a:xfrm>
            <a:off x="0" y="-9144"/>
            <a:ext cx="12192000" cy="6867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6" name="Google Shape;166;p38"/>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29246885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3_One Phrase" preserve="1">
  <p:cSld name="3_One Phrase">
    <p:spTree>
      <p:nvGrpSpPr>
        <p:cNvPr id="1" name="Shape 167"/>
        <p:cNvGrpSpPr/>
        <p:nvPr/>
      </p:nvGrpSpPr>
      <p:grpSpPr>
        <a:xfrm>
          <a:off x="0" y="0"/>
          <a:ext cx="0" cy="0"/>
          <a:chOff x="0" y="0"/>
          <a:chExt cx="0" cy="0"/>
        </a:xfrm>
      </p:grpSpPr>
      <p:sp>
        <p:nvSpPr>
          <p:cNvPr id="168" name="Google Shape;168;p39"/>
          <p:cNvSpPr/>
          <p:nvPr/>
        </p:nvSpPr>
        <p:spPr>
          <a:xfrm>
            <a:off x="0" y="-9144"/>
            <a:ext cx="12192000" cy="68671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9" name="Google Shape;169;p39"/>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24863774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Last slide English" preserve="1">
  <p:cSld name="Last slide English">
    <p:spTree>
      <p:nvGrpSpPr>
        <p:cNvPr id="1" name="Shape 170"/>
        <p:cNvGrpSpPr/>
        <p:nvPr/>
      </p:nvGrpSpPr>
      <p:grpSpPr>
        <a:xfrm>
          <a:off x="0" y="0"/>
          <a:ext cx="0" cy="0"/>
          <a:chOff x="0" y="0"/>
          <a:chExt cx="0" cy="0"/>
        </a:xfrm>
      </p:grpSpPr>
      <p:sp>
        <p:nvSpPr>
          <p:cNvPr id="171" name="Google Shape;171;p40"/>
          <p:cNvSpPr/>
          <p:nvPr/>
        </p:nvSpPr>
        <p:spPr>
          <a:xfrm>
            <a:off x="0" y="-9144"/>
            <a:ext cx="12192000" cy="6867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72" name="Google Shape;172;p40"/>
          <p:cNvPicPr preferRelativeResize="0"/>
          <p:nvPr/>
        </p:nvPicPr>
        <p:blipFill rotWithShape="1">
          <a:blip r:embed="rId2">
            <a:alphaModFix/>
          </a:blip>
          <a:srcRect/>
          <a:stretch/>
        </p:blipFill>
        <p:spPr>
          <a:xfrm>
            <a:off x="4951070" y="5451713"/>
            <a:ext cx="2183156" cy="835905"/>
          </a:xfrm>
          <a:prstGeom prst="rect">
            <a:avLst/>
          </a:prstGeom>
          <a:noFill/>
          <a:ln>
            <a:noFill/>
          </a:ln>
        </p:spPr>
      </p:pic>
      <p:sp>
        <p:nvSpPr>
          <p:cNvPr id="173" name="Google Shape;173;p40"/>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42193896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74"/>
        <p:cNvGrpSpPr/>
        <p:nvPr/>
      </p:nvGrpSpPr>
      <p:grpSpPr>
        <a:xfrm>
          <a:off x="0" y="0"/>
          <a:ext cx="0" cy="0"/>
          <a:chOff x="0" y="0"/>
          <a:chExt cx="0" cy="0"/>
        </a:xfrm>
      </p:grpSpPr>
      <p:sp>
        <p:nvSpPr>
          <p:cNvPr id="175" name="Google Shape;175;p41"/>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176" name="Google Shape;176;p41"/>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167091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8"/>
            <a:ext cx="4079032" cy="3443771"/>
          </a:xfrm>
          <a:prstGeom prst="rect">
            <a:avLst/>
          </a:prstGeom>
        </p:spPr>
        <p:txBody>
          <a:bodyPr/>
          <a:lstStyle>
            <a:lvl1pPr marL="0" indent="0">
              <a:buNone/>
              <a:defRPr sz="1600"/>
            </a:lvl1pPr>
          </a:lstStyle>
          <a:p>
            <a:r>
              <a:rPr lang="en-GB"/>
              <a:t>Click icon to add 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803837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1" y="3411872"/>
            <a:ext cx="4101355" cy="3446128"/>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7" name="Rectangle 6">
            <a:extLst>
              <a:ext uri="{FF2B5EF4-FFF2-40B4-BE49-F238E27FC236}">
                <a16:creationId xmlns:a16="http://schemas.microsoft.com/office/drawing/2014/main" id="{B82ADA30-A3CA-49FA-B8A6-BD2F49513419}"/>
              </a:ext>
            </a:extLst>
          </p:cNvPr>
          <p:cNvSpPr/>
          <p:nvPr/>
        </p:nvSpPr>
        <p:spPr>
          <a:xfrm>
            <a:off x="8161336"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FFA5BBD0-BCFB-432C-8E2A-18221BFF49A1}"/>
              </a:ext>
            </a:extLst>
          </p:cNvPr>
          <p:cNvSpPr/>
          <p:nvPr/>
        </p:nvSpPr>
        <p:spPr>
          <a:xfrm>
            <a:off x="4058497"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84144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2"/>
            <a:ext cx="5693410" cy="3854775"/>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4"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1" y="444843"/>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028751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5"/>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1"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1"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7"/>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Tree>
    <p:extLst>
      <p:ext uri="{BB962C8B-B14F-4D97-AF65-F5344CB8AC3E}">
        <p14:creationId xmlns:p14="http://schemas.microsoft.com/office/powerpoint/2010/main" val="1324877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5"/>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451026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1984442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753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0" y="1222375"/>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79" y="1222375"/>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229657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r>
              <a:rPr lang="en-GB"/>
              <a:t>Click icon to add media</a:t>
            </a:r>
            <a:endParaRPr lang="nb-NO"/>
          </a:p>
        </p:txBody>
      </p:sp>
    </p:spTree>
    <p:extLst>
      <p:ext uri="{BB962C8B-B14F-4D97-AF65-F5344CB8AC3E}">
        <p14:creationId xmlns:p14="http://schemas.microsoft.com/office/powerpoint/2010/main" val="1324041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4" y="4885023"/>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183251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207486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861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8" y="1158949"/>
            <a:ext cx="11174819" cy="4827182"/>
          </a:xfrm>
          <a:prstGeom prst="rect">
            <a:avLst/>
          </a:prstGeom>
        </p:spPr>
        <p:txBody>
          <a:bodyPr/>
          <a:lstStyle>
            <a:lvl1pPr marL="0" indent="0">
              <a:buNone/>
              <a:defRPr>
                <a:latin typeface="DIN Next LT Pro" panose="020B0503020203050203" pitchFamily="34" charset="0"/>
              </a:defRPr>
            </a:lvl1pPr>
          </a:lstStyle>
          <a:p>
            <a:r>
              <a:rPr lang="en-GB"/>
              <a:t>Click icon to add SmartArt graphic</a:t>
            </a:r>
            <a:endParaRPr lang="nb-NO"/>
          </a:p>
        </p:txBody>
      </p:sp>
    </p:spTree>
    <p:extLst>
      <p:ext uri="{BB962C8B-B14F-4D97-AF65-F5344CB8AC3E}">
        <p14:creationId xmlns:p14="http://schemas.microsoft.com/office/powerpoint/2010/main" val="3492094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4" descr="A black and white sign with white text&#10;&#10;Description automatically generated">
            <a:extLst>
              <a:ext uri="{FF2B5EF4-FFF2-40B4-BE49-F238E27FC236}">
                <a16:creationId xmlns:a16="http://schemas.microsoft.com/office/drawing/2014/main" id="{637EE062-5441-6062-F561-CC41D93612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1260529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1" descr="A black and white sign with white text&#10;&#10;Description automatically generated">
            <a:extLst>
              <a:ext uri="{FF2B5EF4-FFF2-40B4-BE49-F238E27FC236}">
                <a16:creationId xmlns:a16="http://schemas.microsoft.com/office/drawing/2014/main" id="{10DC1D9A-1275-5C8D-784B-861849B3E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79" y="6117373"/>
            <a:ext cx="2424335" cy="423238"/>
          </a:xfrm>
          <a:prstGeom prst="rect">
            <a:avLst/>
          </a:prstGeom>
        </p:spPr>
      </p:pic>
      <p:sp>
        <p:nvSpPr>
          <p:cNvPr id="5" name="Rectangle 4">
            <a:extLst>
              <a:ext uri="{FF2B5EF4-FFF2-40B4-BE49-F238E27FC236}">
                <a16:creationId xmlns:a16="http://schemas.microsoft.com/office/drawing/2014/main" id="{DD4A077E-1A6F-CFA9-4752-7143EBA13784}"/>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descr="A black and white sign with white text&#10;&#10;Description automatically generated">
            <a:extLst>
              <a:ext uri="{FF2B5EF4-FFF2-40B4-BE49-F238E27FC236}">
                <a16:creationId xmlns:a16="http://schemas.microsoft.com/office/drawing/2014/main" id="{30200FB7-B316-1AD4-E0E5-883765C3C9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123577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2">
            <a:extLst>
              <a:ext uri="{FF2B5EF4-FFF2-40B4-BE49-F238E27FC236}">
                <a16:creationId xmlns:a16="http://schemas.microsoft.com/office/drawing/2014/main" id="{C648BC50-EAD9-6660-72EB-0A4D10663CD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3772780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2">
            <a:extLst>
              <a:ext uri="{FF2B5EF4-FFF2-40B4-BE49-F238E27FC236}">
                <a16:creationId xmlns:a16="http://schemas.microsoft.com/office/drawing/2014/main" id="{CD2DC519-A815-7F98-38F5-7BD0B5E3000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2382955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2">
            <a:extLst>
              <a:ext uri="{FF2B5EF4-FFF2-40B4-BE49-F238E27FC236}">
                <a16:creationId xmlns:a16="http://schemas.microsoft.com/office/drawing/2014/main" id="{EEAD905C-BE82-E9F1-39F5-4FD1DB5F90B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3386341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6_One Phras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2">
            <a:extLst>
              <a:ext uri="{FF2B5EF4-FFF2-40B4-BE49-F238E27FC236}">
                <a16:creationId xmlns:a16="http://schemas.microsoft.com/office/drawing/2014/main" id="{CD2DC519-A815-7F98-38F5-7BD0B5E3000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04206" y="6117373"/>
            <a:ext cx="2386680" cy="423238"/>
          </a:xfrm>
          <a:prstGeom prst="rect">
            <a:avLst/>
          </a:prstGeom>
        </p:spPr>
      </p:pic>
    </p:spTree>
    <p:extLst>
      <p:ext uri="{BB962C8B-B14F-4D97-AF65-F5344CB8AC3E}">
        <p14:creationId xmlns:p14="http://schemas.microsoft.com/office/powerpoint/2010/main" val="222746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8858250" y="5257800"/>
            <a:ext cx="3333750" cy="1600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6" name="Picture 2">
            <a:extLst>
              <a:ext uri="{FF2B5EF4-FFF2-40B4-BE49-F238E27FC236}">
                <a16:creationId xmlns:a16="http://schemas.microsoft.com/office/drawing/2014/main" id="{B0C412A7-CCAB-B432-0EA4-A7E22EA9DE9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2547656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5428037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1070" y="5451713"/>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554492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9" name="Picture 8">
            <a:extLst>
              <a:ext uri="{FF2B5EF4-FFF2-40B4-BE49-F238E27FC236}">
                <a16:creationId xmlns:a16="http://schemas.microsoft.com/office/drawing/2014/main" id="{4A6A95A9-BA7C-4EE9-963D-EF2020060C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1781"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2186537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22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1_Photo">
  <p:cSld name="2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3209346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1" descr="A black and white sign with white text&#10;&#10;Description automatically generated">
            <a:extLst>
              <a:ext uri="{FF2B5EF4-FFF2-40B4-BE49-F238E27FC236}">
                <a16:creationId xmlns:a16="http://schemas.microsoft.com/office/drawing/2014/main" id="{10DC1D9A-1275-5C8D-784B-861849B3E8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379" y="6117373"/>
            <a:ext cx="2424335" cy="423238"/>
          </a:xfrm>
          <a:prstGeom prst="rect">
            <a:avLst/>
          </a:prstGeom>
        </p:spPr>
      </p:pic>
    </p:spTree>
    <p:extLst>
      <p:ext uri="{BB962C8B-B14F-4D97-AF65-F5344CB8AC3E}">
        <p14:creationId xmlns:p14="http://schemas.microsoft.com/office/powerpoint/2010/main" val="1912877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4034889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DED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2" name="Picture 2">
            <a:extLst>
              <a:ext uri="{FF2B5EF4-FFF2-40B4-BE49-F238E27FC236}">
                <a16:creationId xmlns:a16="http://schemas.microsoft.com/office/drawing/2014/main" id="{EEAD905C-BE82-E9F1-39F5-4FD1DB5F90B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3582781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1"/>
            <a:ext cx="2743200" cy="365125"/>
          </a:xfrm>
          <a:prstGeom prst="rect">
            <a:avLst/>
          </a:prstGeom>
        </p:spPr>
        <p:txBody>
          <a:bodyPr/>
          <a:lstStyle/>
          <a:p>
            <a:fld id="{8FA182CF-B25F-47C9-A870-6F91549D7E9F}" type="datetimeFigureOut">
              <a:rPr lang="nb-NO" smtClean="0">
                <a:solidFill>
                  <a:prstClr val="black"/>
                </a:solidFill>
              </a:rPr>
              <a:pPr/>
              <a:t>20.01.2025</a:t>
            </a:fld>
            <a:endParaRPr lang="nb-NO">
              <a:solidFill>
                <a:prstClr val="black"/>
              </a:solidFill>
            </a:endParaRPr>
          </a:p>
        </p:txBody>
      </p:sp>
      <p:sp>
        <p:nvSpPr>
          <p:cNvPr id="7" name="Rectangle 6">
            <a:extLst>
              <a:ext uri="{FF2B5EF4-FFF2-40B4-BE49-F238E27FC236}">
                <a16:creationId xmlns:a16="http://schemas.microsoft.com/office/drawing/2014/main" id="{4825D953-6A6B-4D08-B465-06633B6726C7}"/>
              </a:ext>
            </a:extLst>
          </p:cNvPr>
          <p:cNvSpPr/>
          <p:nvPr/>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19ACF674-EA17-44F8-A816-B7A1974D9434}"/>
              </a:ext>
            </a:extLst>
          </p:cNvPr>
          <p:cNvSpPr/>
          <p:nvPr/>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3" name="Rectangle 12">
            <a:extLst>
              <a:ext uri="{FF2B5EF4-FFF2-40B4-BE49-F238E27FC236}">
                <a16:creationId xmlns:a16="http://schemas.microsoft.com/office/drawing/2014/main" id="{D5BC158C-08B2-4DB4-B118-7BA4AD33DCD7}"/>
              </a:ext>
            </a:extLst>
          </p:cNvPr>
          <p:cNvSpPr/>
          <p:nvPr/>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1"/>
            <a:ext cx="4073892" cy="3417599"/>
          </a:xfrm>
          <a:prstGeom prst="rect">
            <a:avLst/>
          </a:prstGeom>
        </p:spPr>
        <p:txBody>
          <a:bodyPr/>
          <a:lstStyle>
            <a:lvl1pPr marL="0" indent="0">
              <a:buNone/>
              <a:defRPr sz="1600"/>
            </a:lvl1pPr>
          </a:lstStyle>
          <a:p>
            <a:r>
              <a:rPr lang="en-GB"/>
              <a:t>Click icon to add picture</a:t>
            </a:r>
            <a:endParaRPr lang="nb-NO"/>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3506" y="4636941"/>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3674550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5" y="488502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40784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008214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2"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8"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7"/>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6341065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3"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9"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8"/>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632188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1836665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2258477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8103767"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p:nvSpPr>
        <p:spPr>
          <a:xfrm>
            <a:off x="8103767" y="3419856"/>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4"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7"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26136427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r>
              <a:rPr lang="en-GB"/>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8"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8" y="613293"/>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3003459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2666381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9"/>
            <a:ext cx="4079032" cy="3443771"/>
          </a:xfrm>
          <a:prstGeom prst="rect">
            <a:avLst/>
          </a:prstGeom>
        </p:spPr>
        <p:txBody>
          <a:bodyPr/>
          <a:lstStyle>
            <a:lvl1pPr marL="0" indent="0">
              <a:buNone/>
              <a:defRPr sz="1600"/>
            </a:lvl1pPr>
          </a:lstStyle>
          <a:p>
            <a:r>
              <a:rPr lang="en-GB"/>
              <a:t>Click icon to add 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880623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2" y="3411872"/>
            <a:ext cx="4101355" cy="3446128"/>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7" name="Rectangle 6">
            <a:extLst>
              <a:ext uri="{FF2B5EF4-FFF2-40B4-BE49-F238E27FC236}">
                <a16:creationId xmlns:a16="http://schemas.microsoft.com/office/drawing/2014/main" id="{B82ADA30-A3CA-49FA-B8A6-BD2F49513419}"/>
              </a:ext>
            </a:extLst>
          </p:cNvPr>
          <p:cNvSpPr/>
          <p:nvPr/>
        </p:nvSpPr>
        <p:spPr>
          <a:xfrm>
            <a:off x="8161337"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FFA5BBD0-BCFB-432C-8E2A-18221BFF49A1}"/>
              </a:ext>
            </a:extLst>
          </p:cNvPr>
          <p:cNvSpPr/>
          <p:nvPr/>
        </p:nvSpPr>
        <p:spPr>
          <a:xfrm>
            <a:off x="4058498"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Tree>
    <p:extLst>
      <p:ext uri="{BB962C8B-B14F-4D97-AF65-F5344CB8AC3E}">
        <p14:creationId xmlns:p14="http://schemas.microsoft.com/office/powerpoint/2010/main" val="38157729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3"/>
            <a:ext cx="5693410" cy="3854775"/>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5"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2" y="444844"/>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836217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6"/>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2"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2"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8"/>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Tree>
    <p:extLst>
      <p:ext uri="{BB962C8B-B14F-4D97-AF65-F5344CB8AC3E}">
        <p14:creationId xmlns:p14="http://schemas.microsoft.com/office/powerpoint/2010/main" val="2535232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06326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6"/>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7853197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1203001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6609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1" y="1222376"/>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80" y="1222376"/>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37677900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r>
              <a:rPr lang="en-GB"/>
              <a:t>Click icon to add media</a:t>
            </a:r>
            <a:endParaRPr lang="nb-NO"/>
          </a:p>
        </p:txBody>
      </p:sp>
    </p:spTree>
    <p:extLst>
      <p:ext uri="{BB962C8B-B14F-4D97-AF65-F5344CB8AC3E}">
        <p14:creationId xmlns:p14="http://schemas.microsoft.com/office/powerpoint/2010/main" val="63318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42807360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398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9" y="1158949"/>
            <a:ext cx="11174819" cy="4827182"/>
          </a:xfrm>
          <a:prstGeom prst="rect">
            <a:avLst/>
          </a:prstGeom>
        </p:spPr>
        <p:txBody>
          <a:bodyPr/>
          <a:lstStyle>
            <a:lvl1pPr marL="0" indent="0">
              <a:buNone/>
              <a:defRPr>
                <a:latin typeface="DIN Next LT Pro" panose="020B0503020203050203" pitchFamily="34" charset="0"/>
              </a:defRPr>
            </a:lvl1pPr>
          </a:lstStyle>
          <a:p>
            <a:r>
              <a:rPr lang="en-GB"/>
              <a:t>Click icon to add SmartArt graphic</a:t>
            </a:r>
            <a:endParaRPr lang="nb-NO"/>
          </a:p>
        </p:txBody>
      </p:sp>
    </p:spTree>
    <p:extLst>
      <p:ext uri="{BB962C8B-B14F-4D97-AF65-F5344CB8AC3E}">
        <p14:creationId xmlns:p14="http://schemas.microsoft.com/office/powerpoint/2010/main" val="22288086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717530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3574938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6750297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7702736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1070" y="5451714"/>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5871585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9" name="Picture 8">
            <a:extLst>
              <a:ext uri="{FF2B5EF4-FFF2-40B4-BE49-F238E27FC236}">
                <a16:creationId xmlns:a16="http://schemas.microsoft.com/office/drawing/2014/main" id="{4A6A95A9-BA7C-4EE9-963D-EF2020060C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1782"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36399200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endParaRPr lang="nb-NO"/>
          </a:p>
        </p:txBody>
      </p:sp>
      <p:sp>
        <p:nvSpPr>
          <p:cNvPr id="3" name="Plassholder for innhold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7378779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Title Sub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41545805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wo Image Text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79962"/>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r>
              <a:rPr lang="en-GB"/>
              <a:t>Click icon to add picture</a:t>
            </a:r>
            <a:endParaRPr lang="en-US"/>
          </a:p>
        </p:txBody>
      </p:sp>
      <p:sp>
        <p:nvSpPr>
          <p:cNvPr id="5" name="Picture Placeholder 3"/>
          <p:cNvSpPr>
            <a:spLocks noGrp="1"/>
          </p:cNvSpPr>
          <p:nvPr>
            <p:ph type="pic" sz="quarter" idx="11"/>
          </p:nvPr>
        </p:nvSpPr>
        <p:spPr>
          <a:xfrm>
            <a:off x="6192012"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r>
              <a:rPr lang="en-GB"/>
              <a:t>Click icon to add picture</a:t>
            </a:r>
            <a:endParaRPr lang="en-US"/>
          </a:p>
        </p:txBody>
      </p:sp>
      <p:sp>
        <p:nvSpPr>
          <p:cNvPr id="8" name="Text Placeholder 9"/>
          <p:cNvSpPr>
            <a:spLocks noGrp="1"/>
          </p:cNvSpPr>
          <p:nvPr>
            <p:ph type="body" sz="quarter" idx="14"/>
          </p:nvPr>
        </p:nvSpPr>
        <p:spPr>
          <a:xfrm>
            <a:off x="914401"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9"/>
          <p:cNvSpPr>
            <a:spLocks noGrp="1"/>
          </p:cNvSpPr>
          <p:nvPr>
            <p:ph type="body" sz="quarter" idx="15"/>
          </p:nvPr>
        </p:nvSpPr>
        <p:spPr>
          <a:xfrm>
            <a:off x="6192012"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31981604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Large photo" preserve="1">
  <p:cSld name="3_Large photo">
    <p:spTree>
      <p:nvGrpSpPr>
        <p:cNvPr id="1" name="Shape 53"/>
        <p:cNvGrpSpPr/>
        <p:nvPr/>
      </p:nvGrpSpPr>
      <p:grpSpPr>
        <a:xfrm>
          <a:off x="0" y="0"/>
          <a:ext cx="0" cy="0"/>
          <a:chOff x="0" y="0"/>
          <a:chExt cx="0" cy="0"/>
        </a:xfrm>
      </p:grpSpPr>
      <p:sp>
        <p:nvSpPr>
          <p:cNvPr id="54" name="Google Shape;54;p14"/>
          <p:cNvSpPr/>
          <p:nvPr/>
        </p:nvSpPr>
        <p:spPr>
          <a:xfrm>
            <a:off x="-28875" y="-18288"/>
            <a:ext cx="4079200" cy="3438000"/>
          </a:xfrm>
          <a:prstGeom prst="rect">
            <a:avLst/>
          </a:prstGeom>
          <a:solidFill>
            <a:schemeClr val="accent3"/>
          </a:solidFill>
          <a:ln>
            <a:noFill/>
          </a:ln>
        </p:spPr>
        <p:txBody>
          <a:bodyPr spcFirstLastPara="1" wrap="square" lIns="91433" tIns="45700" rIns="91433" bIns="45700" anchor="ctr" anchorCtr="0">
            <a:noAutofit/>
          </a:bodyPr>
          <a:lstStyle/>
          <a:p>
            <a:pPr algn="ctr" defTabSz="914400" hangingPunct="1">
              <a:lnSpc>
                <a:spcPct val="100000"/>
              </a:lnSpc>
              <a:spcBef>
                <a:spcPts val="0"/>
              </a:spcBef>
            </a:pPr>
            <a:endParaRPr sz="1867" kern="1200">
              <a:solidFill>
                <a:srgbClr val="FFFFFF"/>
              </a:solidFill>
              <a:ea typeface="Verdana"/>
              <a:cs typeface="Verdana"/>
            </a:endParaRPr>
          </a:p>
        </p:txBody>
      </p:sp>
      <p:sp>
        <p:nvSpPr>
          <p:cNvPr id="55" name="Google Shape;55;p14"/>
          <p:cNvSpPr/>
          <p:nvPr/>
        </p:nvSpPr>
        <p:spPr>
          <a:xfrm>
            <a:off x="-28875" y="3419856"/>
            <a:ext cx="4079200" cy="3438000"/>
          </a:xfrm>
          <a:prstGeom prst="rect">
            <a:avLst/>
          </a:prstGeom>
          <a:solidFill>
            <a:srgbClr val="5A0058"/>
          </a:solidFill>
          <a:ln>
            <a:noFill/>
          </a:ln>
        </p:spPr>
        <p:txBody>
          <a:bodyPr spcFirstLastPara="1" wrap="square" lIns="91433" tIns="45700" rIns="91433" bIns="45700" anchor="ctr" anchorCtr="0">
            <a:noAutofit/>
          </a:bodyPr>
          <a:lstStyle/>
          <a:p>
            <a:pPr algn="ctr" defTabSz="914400" hangingPunct="1">
              <a:lnSpc>
                <a:spcPct val="100000"/>
              </a:lnSpc>
              <a:spcBef>
                <a:spcPts val="0"/>
              </a:spcBef>
            </a:pPr>
            <a:endParaRPr sz="1867" kern="1200">
              <a:solidFill>
                <a:srgbClr val="FFFFFF"/>
              </a:solidFill>
              <a:ea typeface="Verdana"/>
              <a:cs typeface="Verdana"/>
            </a:endParaRPr>
          </a:p>
        </p:txBody>
      </p:sp>
      <p:sp>
        <p:nvSpPr>
          <p:cNvPr id="56" name="Google Shape;56;p14"/>
          <p:cNvSpPr>
            <a:spLocks noGrp="1"/>
          </p:cNvSpPr>
          <p:nvPr>
            <p:ph type="pic" idx="2"/>
          </p:nvPr>
        </p:nvSpPr>
        <p:spPr>
          <a:xfrm>
            <a:off x="974721" y="848423"/>
            <a:ext cx="2111200" cy="1758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Verdana"/>
                <a:ea typeface="Verdana"/>
                <a:cs typeface="Verdana"/>
                <a:sym typeface="Verdana"/>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r>
              <a:rPr lang="en-GB"/>
              <a:t>Click icon to add picture</a:t>
            </a:r>
            <a:endParaRPr/>
          </a:p>
        </p:txBody>
      </p:sp>
      <p:sp>
        <p:nvSpPr>
          <p:cNvPr id="57" name="Google Shape;57;p14"/>
          <p:cNvSpPr txBox="1">
            <a:spLocks noGrp="1"/>
          </p:cNvSpPr>
          <p:nvPr>
            <p:ph type="body" idx="1"/>
          </p:nvPr>
        </p:nvSpPr>
        <p:spPr>
          <a:xfrm>
            <a:off x="422275" y="4706240"/>
            <a:ext cx="3326800" cy="1303200"/>
          </a:xfrm>
          <a:prstGeom prst="rect">
            <a:avLst/>
          </a:prstGeom>
          <a:noFill/>
          <a:ln>
            <a:noFill/>
          </a:ln>
        </p:spPr>
        <p:txBody>
          <a:bodyPr spcFirstLastPara="1" wrap="square" lIns="68575" tIns="34275" rIns="68575" bIns="34275" anchor="t" anchorCtr="0">
            <a:noAutofit/>
          </a:bodyPr>
          <a:lstStyle>
            <a:lvl1pPr marL="609585" marR="0" lvl="0" indent="-304792" algn="ctr" rtl="0">
              <a:lnSpc>
                <a:spcPct val="90000"/>
              </a:lnSpc>
              <a:spcBef>
                <a:spcPts val="1067"/>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1pPr>
            <a:lvl2pPr marL="1219170" marR="0" lvl="1" indent="-457189" algn="l" rtl="0">
              <a:lnSpc>
                <a:spcPct val="90000"/>
              </a:lnSpc>
              <a:spcBef>
                <a:spcPts val="21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L="1828754" marR="0" lvl="2" indent="-304792" algn="l" rtl="0">
              <a:lnSpc>
                <a:spcPct val="90000"/>
              </a:lnSpc>
              <a:spcBef>
                <a:spcPts val="2133"/>
              </a:spcBef>
              <a:spcAft>
                <a:spcPts val="0"/>
              </a:spcAft>
              <a:buClr>
                <a:schemeClr val="lt1"/>
              </a:buClr>
              <a:buSzPts val="1100"/>
              <a:buFont typeface="Arial"/>
              <a:buNone/>
              <a:defRPr sz="1467" b="0" i="0" u="none" strike="noStrike" cap="none">
                <a:solidFill>
                  <a:schemeClr val="lt1"/>
                </a:solidFill>
                <a:latin typeface="Arial"/>
                <a:ea typeface="Arial"/>
                <a:cs typeface="Arial"/>
                <a:sym typeface="Arial"/>
              </a:defRPr>
            </a:lvl3pPr>
            <a:lvl4pPr marL="2438339" marR="0" lvl="3"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L="3047924" marR="0" lvl="4"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L="3657509" marR="0" lvl="5"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L="4267093" marR="0" lvl="6"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L="4876678" marR="0" lvl="7"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L="5486263" marR="0" lvl="8" indent="-423323" algn="l" rtl="0">
              <a:lnSpc>
                <a:spcPct val="90000"/>
              </a:lnSpc>
              <a:spcBef>
                <a:spcPts val="2133"/>
              </a:spcBef>
              <a:spcAft>
                <a:spcPts val="2133"/>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58" name="Google Shape;58;p14"/>
          <p:cNvSpPr>
            <a:spLocks noGrp="1"/>
          </p:cNvSpPr>
          <p:nvPr>
            <p:ph type="pic" idx="3"/>
          </p:nvPr>
        </p:nvSpPr>
        <p:spPr>
          <a:xfrm>
            <a:off x="4050456" y="0"/>
            <a:ext cx="8141600" cy="68580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Verdana"/>
                <a:ea typeface="Verdana"/>
                <a:cs typeface="Verdana"/>
                <a:sym typeface="Verdana"/>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r>
              <a:rPr lang="en-GB"/>
              <a:t>Click icon to add picture</a:t>
            </a:r>
            <a:endParaRPr/>
          </a:p>
        </p:txBody>
      </p:sp>
    </p:spTree>
    <p:extLst>
      <p:ext uri="{BB962C8B-B14F-4D97-AF65-F5344CB8AC3E}">
        <p14:creationId xmlns:p14="http://schemas.microsoft.com/office/powerpoint/2010/main" val="32498402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ilde med tekst">
    <p:spTree>
      <p:nvGrpSpPr>
        <p:cNvPr id="1" name=""/>
        <p:cNvGrpSpPr/>
        <p:nvPr/>
      </p:nvGrpSpPr>
      <p:grpSpPr>
        <a:xfrm>
          <a:off x="0" y="0"/>
          <a:ext cx="0" cy="0"/>
          <a:chOff x="0" y="0"/>
          <a:chExt cx="0" cy="0"/>
        </a:xfrm>
      </p:grpSpPr>
      <p:cxnSp>
        <p:nvCxnSpPr>
          <p:cNvPr id="4" name="Straight Connector 3"/>
          <p:cNvCxnSpPr/>
          <p:nvPr/>
        </p:nvCxnSpPr>
        <p:spPr>
          <a:xfrm>
            <a:off x="6096001" y="6400800"/>
            <a:ext cx="5611284" cy="0"/>
          </a:xfrm>
          <a:prstGeom prst="line">
            <a:avLst/>
          </a:prstGeom>
          <a:ln>
            <a:solidFill>
              <a:srgbClr val="350633"/>
            </a:solidFill>
          </a:ln>
        </p:spPr>
        <p:style>
          <a:lnRef idx="1">
            <a:schemeClr val="dk1"/>
          </a:lnRef>
          <a:fillRef idx="0">
            <a:schemeClr val="dk1"/>
          </a:fillRef>
          <a:effectRef idx="0">
            <a:schemeClr val="dk1"/>
          </a:effectRef>
          <a:fontRef idx="minor">
            <a:schemeClr val="tx1"/>
          </a:fontRef>
        </p:style>
      </p:cxnSp>
      <p:sp>
        <p:nvSpPr>
          <p:cNvPr id="8" name="Title 1"/>
          <p:cNvSpPr>
            <a:spLocks noGrp="1"/>
          </p:cNvSpPr>
          <p:nvPr>
            <p:ph type="title"/>
          </p:nvPr>
        </p:nvSpPr>
        <p:spPr>
          <a:xfrm>
            <a:off x="6096002" y="394267"/>
            <a:ext cx="5610579" cy="1400667"/>
          </a:xfrm>
        </p:spPr>
        <p:txBody>
          <a:bodyPr/>
          <a:lstStyle>
            <a:lvl1pPr algn="l">
              <a:defRPr sz="2500" b="1">
                <a:solidFill>
                  <a:srgbClr val="660066"/>
                </a:solidFill>
                <a:latin typeface="Arial"/>
                <a:cs typeface="Arial"/>
              </a:defRPr>
            </a:lvl1pPr>
          </a:lstStyle>
          <a:p>
            <a:r>
              <a:rPr lang="en-GB"/>
              <a:t>Click to edit Master title style</a:t>
            </a:r>
            <a:endParaRPr lang="en-US"/>
          </a:p>
        </p:txBody>
      </p:sp>
      <p:sp>
        <p:nvSpPr>
          <p:cNvPr id="10" name="Content Placeholder 2"/>
          <p:cNvSpPr>
            <a:spLocks noGrp="1"/>
          </p:cNvSpPr>
          <p:nvPr>
            <p:ph idx="10"/>
          </p:nvPr>
        </p:nvSpPr>
        <p:spPr>
          <a:xfrm>
            <a:off x="6096001" y="1913469"/>
            <a:ext cx="5610580" cy="4586383"/>
          </a:xfrm>
          <a:prstGeom prst="rect">
            <a:avLst/>
          </a:prstGeom>
        </p:spPr>
        <p:txBody>
          <a:bodyPr/>
          <a:lstStyle>
            <a:lvl1pPr>
              <a:lnSpc>
                <a:spcPct val="130000"/>
              </a:lnSpc>
              <a:defRPr sz="1400">
                <a:solidFill>
                  <a:srgbClr val="000000"/>
                </a:solidFill>
                <a:latin typeface="Arial"/>
                <a:cs typeface="Arial"/>
              </a:defRPr>
            </a:lvl1pPr>
            <a:lvl2pPr>
              <a:defRPr sz="1800">
                <a:solidFill>
                  <a:srgbClr val="000000"/>
                </a:solidFill>
                <a:latin typeface="Verdana"/>
                <a:cs typeface="Verdana"/>
              </a:defRPr>
            </a:lvl2pPr>
          </a:lstStyle>
          <a:p>
            <a:pPr lvl="0"/>
            <a:r>
              <a:rPr lang="en-GB"/>
              <a:t>Click to edit Master text styles</a:t>
            </a:r>
          </a:p>
        </p:txBody>
      </p:sp>
    </p:spTree>
    <p:extLst>
      <p:ext uri="{BB962C8B-B14F-4D97-AF65-F5344CB8AC3E}">
        <p14:creationId xmlns:p14="http://schemas.microsoft.com/office/powerpoint/2010/main" val="35560812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08622">
              <a:lnSpc>
                <a:spcPct val="100000"/>
              </a:lnSpc>
              <a:spcBef>
                <a:spcPts val="0"/>
              </a:spcBef>
              <a:buSzTx/>
              <a:buNone/>
              <a:defRPr sz="1782" b="1"/>
            </a:lvl1pPr>
          </a:lstStyle>
          <a:p>
            <a:r>
              <a:t>Author and Date</a:t>
            </a:r>
          </a:p>
        </p:txBody>
      </p:sp>
      <p:sp>
        <p:nvSpPr>
          <p:cNvPr id="12" name="Presentation Title"/>
          <p:cNvSpPr txBox="1">
            <a:spLocks noGrp="1"/>
          </p:cNvSpPr>
          <p:nvPr>
            <p:ph type="title" hasCustomPrompt="1"/>
          </p:nvPr>
        </p:nvSpPr>
        <p:spPr>
          <a:xfrm>
            <a:off x="603248" y="1287497"/>
            <a:ext cx="10985502" cy="2324101"/>
          </a:xfrm>
          <a:prstGeom prst="rect">
            <a:avLst/>
          </a:prstGeom>
        </p:spPr>
        <p:txBody>
          <a:bodyPr anchor="b"/>
          <a:lstStyle>
            <a:lvl1pPr algn="l">
              <a:lnSpc>
                <a:spcPct val="100000"/>
              </a:lnSpc>
              <a:defRPr sz="3250" cap="all" spc="-65">
                <a:solidFill>
                  <a:srgbClr val="000000"/>
                </a:solidFill>
              </a:defRPr>
            </a:lvl1pPr>
          </a:lstStyle>
          <a:p>
            <a:r>
              <a:t>Presentation Title</a:t>
            </a:r>
          </a:p>
        </p:txBody>
      </p:sp>
      <p:sp>
        <p:nvSpPr>
          <p:cNvPr id="13" name="Body Level One…"/>
          <p:cNvSpPr txBox="1">
            <a:spLocks noGrp="1"/>
          </p:cNvSpPr>
          <p:nvPr>
            <p:ph type="body" sz="quarter" idx="1" hasCustomPrompt="1"/>
          </p:nvPr>
        </p:nvSpPr>
        <p:spPr>
          <a:xfrm>
            <a:off x="600672" y="3611596"/>
            <a:ext cx="10985501" cy="952501"/>
          </a:xfrm>
          <a:prstGeom prst="rect">
            <a:avLst/>
          </a:prstGeom>
        </p:spPr>
        <p:txBody>
          <a:bodyPr/>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96258727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reserve="1">
  <p:cSld name="Blank copy">
    <p:spTree>
      <p:nvGrpSpPr>
        <p:cNvPr id="1" name=""/>
        <p:cNvGrpSpPr/>
        <p:nvPr/>
      </p:nvGrpSpPr>
      <p:grpSpPr>
        <a:xfrm>
          <a:off x="0" y="0"/>
          <a:ext cx="0" cy="0"/>
          <a:chOff x="0" y="0"/>
          <a:chExt cx="0" cy="0"/>
        </a:xfrm>
      </p:grpSpPr>
      <p:sp>
        <p:nvSpPr>
          <p:cNvPr id="36" name="Rectangle"/>
          <p:cNvSpPr/>
          <p:nvPr/>
        </p:nvSpPr>
        <p:spPr>
          <a:xfrm>
            <a:off x="0" y="6667500"/>
            <a:ext cx="12192000" cy="190500"/>
          </a:xfrm>
          <a:prstGeom prst="rect">
            <a:avLst/>
          </a:prstGeom>
          <a:solidFill>
            <a:srgbClr val="480E55"/>
          </a:solidFill>
          <a:ln w="12700">
            <a:miter lim="400000"/>
          </a:ln>
        </p:spPr>
        <p:txBody>
          <a:bodyPr lIns="25400" tIns="25400" rIns="25400" bIns="25400" anchor="ctr"/>
          <a:lstStyle/>
          <a:p>
            <a:pPr algn="ctr" defTabSz="412750" hangingPunct="1">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kern="1200">
              <a:solidFill>
                <a:srgbClr val="FFFFFF"/>
              </a:solidFill>
              <a:latin typeface="Helvetica Neue Medium"/>
              <a:ea typeface="Helvetica Neue Medium"/>
              <a:cs typeface="Helvetica Neue Medium"/>
              <a:sym typeface="Helvetica Neue Medium"/>
            </a:endParaRPr>
          </a:p>
        </p:txBody>
      </p:sp>
      <p:pic>
        <p:nvPicPr>
          <p:cNvPr id="37" name="nca_logo_center_rgb_no.png" descr="nca_logo_center_rgb_no.png"/>
          <p:cNvPicPr>
            <a:picLocks noChangeAspect="1"/>
          </p:cNvPicPr>
          <p:nvPr/>
        </p:nvPicPr>
        <p:blipFill>
          <a:blip r:embed="rId2"/>
          <a:srcRect l="34745" r="34745" b="40834"/>
          <a:stretch>
            <a:fillRect/>
          </a:stretch>
        </p:blipFill>
        <p:spPr>
          <a:xfrm>
            <a:off x="11365671" y="261077"/>
            <a:ext cx="548951" cy="512036"/>
          </a:xfrm>
          <a:prstGeom prst="rect">
            <a:avLst/>
          </a:prstGeom>
          <a:ln w="12700">
            <a:miter lim="400000"/>
          </a:ln>
        </p:spPr>
      </p:pic>
      <p:sp>
        <p:nvSpPr>
          <p:cNvPr id="38" name="Line"/>
          <p:cNvSpPr/>
          <p:nvPr/>
        </p:nvSpPr>
        <p:spPr>
          <a:xfrm>
            <a:off x="341134" y="929668"/>
            <a:ext cx="11509733" cy="1"/>
          </a:xfrm>
          <a:prstGeom prst="line">
            <a:avLst/>
          </a:prstGeom>
          <a:ln w="38100">
            <a:solidFill>
              <a:srgbClr val="F5F4F5"/>
            </a:solidFill>
            <a:miter lim="400000"/>
          </a:ln>
        </p:spPr>
        <p:txBody>
          <a:bodyPr lIns="25400" tIns="25400" rIns="25400" bIns="25400" anchor="ctr"/>
          <a:lstStyle/>
          <a:p>
            <a:pPr defTabSz="914400" hangingPunct="1">
              <a:lnSpc>
                <a:spcPct val="100000"/>
              </a:lnSpc>
              <a:spcBef>
                <a:spcPts val="0"/>
              </a:spcBef>
            </a:pPr>
            <a:endParaRPr sz="900" kern="1200">
              <a:solidFill>
                <a:prstClr val="black"/>
              </a:solidFill>
            </a:endParaRPr>
          </a:p>
        </p:txBody>
      </p:sp>
      <p:sp>
        <p:nvSpPr>
          <p:cNvPr id="39" name="Sosiale medier - uttak - resultater"/>
          <p:cNvSpPr txBox="1">
            <a:spLocks noGrp="1"/>
          </p:cNvSpPr>
          <p:nvPr>
            <p:ph type="body" sz="quarter" idx="21"/>
          </p:nvPr>
        </p:nvSpPr>
        <p:spPr>
          <a:xfrm>
            <a:off x="328028" y="374788"/>
            <a:ext cx="4135401" cy="284551"/>
          </a:xfrm>
          <a:prstGeom prst="rect">
            <a:avLst/>
          </a:prstGeom>
        </p:spPr>
        <p:txBody>
          <a:bodyPr>
            <a:noAutofit/>
          </a:bodyPr>
          <a:lstStyle>
            <a:lvl1pPr marL="0" indent="0">
              <a:lnSpc>
                <a:spcPct val="130000"/>
              </a:lnSpc>
              <a:spcBef>
                <a:spcPts val="0"/>
              </a:spcBef>
              <a:buSzTx/>
              <a:buNone/>
              <a:defRPr sz="1250" spc="-25">
                <a:solidFill>
                  <a:srgbClr val="929292"/>
                </a:solidFill>
              </a:defRPr>
            </a:lvl1pPr>
          </a:lstStyle>
          <a:p>
            <a:pPr lvl="0"/>
            <a:r>
              <a:rPr lang="en-GB"/>
              <a:t>Click to edit Master text styles</a:t>
            </a:r>
          </a:p>
        </p:txBody>
      </p:sp>
      <p:sp>
        <p:nvSpPr>
          <p:cNvPr id="40"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177916743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8103766"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8103766" y="3419855"/>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3"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6"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15877293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1_Photo" preserve="1">
  <p:cSld name="2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12347219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1524000" y="1122362"/>
            <a:ext cx="9144000" cy="2387601"/>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60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18" name="Google Shape;18;p3"/>
          <p:cNvSpPr txBox="1">
            <a:spLocks noGrp="1"/>
          </p:cNvSpPr>
          <p:nvPr>
            <p:ph type="body" idx="1"/>
          </p:nvPr>
        </p:nvSpPr>
        <p:spPr>
          <a:xfrm>
            <a:off x="1524000" y="3602037"/>
            <a:ext cx="9144000" cy="16557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L="1371600" marR="0" lvl="2"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L="1828800" marR="0" lvl="3"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L="2286000" marR="0" lvl="4"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19" name="Google Shape;19;p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15092339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Content" type="tx" preserve="1">
  <p:cSld name="Title and Content">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4400"/>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22" name="Google Shape;22;p4"/>
          <p:cNvSpPr txBox="1">
            <a:spLocks noGrp="1"/>
          </p:cNvSpPr>
          <p:nvPr>
            <p:ph type="body" idx="1"/>
          </p:nvPr>
        </p:nvSpPr>
        <p:spPr>
          <a:xfrm>
            <a:off x="952500" y="1825625"/>
            <a:ext cx="10291764" cy="3908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23" name="Google Shape;23;p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6193256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1" preserve="1">
  <p:cSld name="Title Only 1">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26" name="Google Shape;26;p5"/>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41555295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4400"/>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29" name="Google Shape;29;p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35838464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3" preserve="1">
  <p:cSld name="Title Only 3">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32" name="Google Shape;32;p7"/>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8883798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5" preserve="1">
  <p:cSld name="Title Only 5">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38" name="Google Shape;38;p9"/>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3649555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8" preserve="1">
  <p:cSld name="Title Only 8">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41" name="Google Shape;41;p10"/>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1951786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1_Photo" preserve="1">
  <p:cSld name="1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2356783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One Phrase" preserve="1">
  <p:cSld name="1_One Phrase">
    <p:spTree>
      <p:nvGrpSpPr>
        <p:cNvPr id="1" name="Shape 50"/>
        <p:cNvGrpSpPr/>
        <p:nvPr/>
      </p:nvGrpSpPr>
      <p:grpSpPr>
        <a:xfrm>
          <a:off x="0" y="0"/>
          <a:ext cx="0" cy="0"/>
          <a:chOff x="0" y="0"/>
          <a:chExt cx="0" cy="0"/>
        </a:xfrm>
      </p:grpSpPr>
      <p:sp>
        <p:nvSpPr>
          <p:cNvPr id="51" name="Google Shape;51;p14"/>
          <p:cNvSpPr/>
          <p:nvPr/>
        </p:nvSpPr>
        <p:spPr>
          <a:xfrm>
            <a:off x="0" y="-9144"/>
            <a:ext cx="12192000" cy="686714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2" name="Google Shape;52;p14"/>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851187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GB"/>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7"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7" y="613292"/>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8191389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9" preserve="1">
  <p:cSld name="Title Only 9">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55" name="Google Shape;55;p15"/>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1048629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6" preserve="1">
  <p:cSld name="Title Only 6">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58" name="Google Shape;58;p16"/>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21965504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7" preserve="1">
  <p:cSld name="Title Only 7">
    <p:spTree>
      <p:nvGrpSpPr>
        <p:cNvPr id="1" name="Shape 59"/>
        <p:cNvGrpSpPr/>
        <p:nvPr/>
      </p:nvGrpSpPr>
      <p:grpSpPr>
        <a:xfrm>
          <a:off x="0" y="0"/>
          <a:ext cx="0" cy="0"/>
          <a:chOff x="0" y="0"/>
          <a:chExt cx="0" cy="0"/>
        </a:xfrm>
      </p:grpSpPr>
      <p:sp>
        <p:nvSpPr>
          <p:cNvPr id="60" name="Google Shape;60;p17"/>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61" name="Google Shape;61;p17"/>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0542111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page" preserve="1">
  <p:cSld name="Title page">
    <p:spTree>
      <p:nvGrpSpPr>
        <p:cNvPr id="1" name="Shape 62"/>
        <p:cNvGrpSpPr/>
        <p:nvPr/>
      </p:nvGrpSpPr>
      <p:grpSpPr>
        <a:xfrm>
          <a:off x="0" y="0"/>
          <a:ext cx="0" cy="0"/>
          <a:chOff x="0" y="0"/>
          <a:chExt cx="0" cy="0"/>
        </a:xfrm>
      </p:grpSpPr>
      <p:sp>
        <p:nvSpPr>
          <p:cNvPr id="63" name="Google Shape;6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64" name="Google Shape;64;p18"/>
          <p:cNvSpPr/>
          <p:nvPr/>
        </p:nvSpPr>
        <p:spPr>
          <a:xfrm>
            <a:off x="444" y="3447240"/>
            <a:ext cx="4079332" cy="3438144"/>
          </a:xfrm>
          <a:prstGeom prst="rect">
            <a:avLst/>
          </a:prstGeom>
          <a:solidFill>
            <a:srgbClr val="F8D8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5" name="Google Shape;65;p18"/>
          <p:cNvSpPr/>
          <p:nvPr/>
        </p:nvSpPr>
        <p:spPr>
          <a:xfrm>
            <a:off x="8150948" y="3447239"/>
            <a:ext cx="404105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6" name="Google Shape;66;p18"/>
          <p:cNvSpPr/>
          <p:nvPr/>
        </p:nvSpPr>
        <p:spPr>
          <a:xfrm>
            <a:off x="444" y="0"/>
            <a:ext cx="4079332" cy="34476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7" name="Google Shape;67;p18"/>
          <p:cNvSpPr>
            <a:spLocks noGrp="1"/>
          </p:cNvSpPr>
          <p:nvPr>
            <p:ph type="pic" idx="2"/>
          </p:nvPr>
        </p:nvSpPr>
        <p:spPr>
          <a:xfrm>
            <a:off x="4077056" y="3455190"/>
            <a:ext cx="4073892" cy="3417599"/>
          </a:xfrm>
          <a:prstGeom prst="rect">
            <a:avLst/>
          </a:prstGeom>
          <a:noFill/>
          <a:ln>
            <a:noFill/>
          </a:ln>
        </p:spPr>
      </p:sp>
      <p:pic>
        <p:nvPicPr>
          <p:cNvPr id="68" name="Google Shape;68;p18"/>
          <p:cNvPicPr preferRelativeResize="0"/>
          <p:nvPr/>
        </p:nvPicPr>
        <p:blipFill rotWithShape="1">
          <a:blip r:embed="rId2">
            <a:alphaModFix/>
          </a:blip>
          <a:srcRect/>
          <a:stretch/>
        </p:blipFill>
        <p:spPr>
          <a:xfrm>
            <a:off x="9013506" y="4636940"/>
            <a:ext cx="2439094" cy="1173141"/>
          </a:xfrm>
          <a:prstGeom prst="rect">
            <a:avLst/>
          </a:prstGeom>
          <a:noFill/>
          <a:ln>
            <a:noFill/>
          </a:ln>
        </p:spPr>
      </p:pic>
      <p:sp>
        <p:nvSpPr>
          <p:cNvPr id="69" name="Google Shape;69;p18"/>
          <p:cNvSpPr txBox="1">
            <a:spLocks noGrp="1"/>
          </p:cNvSpPr>
          <p:nvPr>
            <p:ph type="title"/>
          </p:nvPr>
        </p:nvSpPr>
        <p:spPr>
          <a:xfrm>
            <a:off x="4558937" y="1658983"/>
            <a:ext cx="7408816" cy="152361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24491056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ulletpoints 1" preserve="1">
  <p:cSld name="Bulletpoints 1">
    <p:spTree>
      <p:nvGrpSpPr>
        <p:cNvPr id="1" name="Shape 70"/>
        <p:cNvGrpSpPr/>
        <p:nvPr/>
      </p:nvGrpSpPr>
      <p:grpSpPr>
        <a:xfrm>
          <a:off x="0" y="0"/>
          <a:ext cx="0" cy="0"/>
          <a:chOff x="0" y="0"/>
          <a:chExt cx="0" cy="0"/>
        </a:xfrm>
      </p:grpSpPr>
      <p:sp>
        <p:nvSpPr>
          <p:cNvPr id="71" name="Google Shape;71;p19"/>
          <p:cNvSpPr/>
          <p:nvPr/>
        </p:nvSpPr>
        <p:spPr>
          <a:xfrm>
            <a:off x="-28875" y="-18288"/>
            <a:ext cx="4079332" cy="3438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2" name="Google Shape;72;p19"/>
          <p:cNvSpPr/>
          <p:nvPr/>
        </p:nvSpPr>
        <p:spPr>
          <a:xfrm>
            <a:off x="-28875" y="341985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3" name="Google Shape;73;p19"/>
          <p:cNvSpPr>
            <a:spLocks noGrp="1"/>
          </p:cNvSpPr>
          <p:nvPr>
            <p:ph type="pic" idx="2"/>
          </p:nvPr>
        </p:nvSpPr>
        <p:spPr>
          <a:xfrm>
            <a:off x="974721" y="848423"/>
            <a:ext cx="2111543" cy="1758537"/>
          </a:xfrm>
          <a:prstGeom prst="rect">
            <a:avLst/>
          </a:prstGeom>
          <a:noFill/>
          <a:ln>
            <a:noFill/>
          </a:ln>
        </p:spPr>
      </p:sp>
      <p:sp>
        <p:nvSpPr>
          <p:cNvPr id="74" name="Google Shape;74;p19"/>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75" name="Google Shape;75;p19"/>
          <p:cNvSpPr txBox="1">
            <a:spLocks noGrp="1"/>
          </p:cNvSpPr>
          <p:nvPr>
            <p:ph type="body" idx="3"/>
          </p:nvPr>
        </p:nvSpPr>
        <p:spPr>
          <a:xfrm>
            <a:off x="422274" y="4885023"/>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76" name="Google Shape;76;p19"/>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30245654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ulletpoints 2" preserve="1">
  <p:cSld name="Bulletpoints 2">
    <p:spTree>
      <p:nvGrpSpPr>
        <p:cNvPr id="1" name="Shape 77"/>
        <p:cNvGrpSpPr/>
        <p:nvPr/>
      </p:nvGrpSpPr>
      <p:grpSpPr>
        <a:xfrm>
          <a:off x="0" y="0"/>
          <a:ext cx="0" cy="0"/>
          <a:chOff x="0" y="0"/>
          <a:chExt cx="0" cy="0"/>
        </a:xfrm>
      </p:grpSpPr>
      <p:sp>
        <p:nvSpPr>
          <p:cNvPr id="78" name="Google Shape;78;p20"/>
          <p:cNvSpPr/>
          <p:nvPr/>
        </p:nvSpPr>
        <p:spPr>
          <a:xfrm>
            <a:off x="0" y="-1647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9" name="Google Shape;79;p20"/>
          <p:cNvSpPr txBox="1">
            <a:spLocks noGrp="1"/>
          </p:cNvSpPr>
          <p:nvPr>
            <p:ph type="body" idx="1"/>
          </p:nvPr>
        </p:nvSpPr>
        <p:spPr>
          <a:xfrm>
            <a:off x="422274" y="1286384"/>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0" name="Google Shape;80;p20"/>
          <p:cNvSpPr>
            <a:spLocks noGrp="1"/>
          </p:cNvSpPr>
          <p:nvPr>
            <p:ph type="pic" idx="2"/>
          </p:nvPr>
        </p:nvSpPr>
        <p:spPr>
          <a:xfrm>
            <a:off x="0" y="3419856"/>
            <a:ext cx="4079332" cy="3438144"/>
          </a:xfrm>
          <a:prstGeom prst="rect">
            <a:avLst/>
          </a:prstGeom>
          <a:noFill/>
          <a:ln>
            <a:noFill/>
          </a:ln>
        </p:spPr>
      </p:sp>
      <p:sp>
        <p:nvSpPr>
          <p:cNvPr id="81" name="Google Shape;81;p20"/>
          <p:cNvSpPr txBox="1">
            <a:spLocks noGrp="1"/>
          </p:cNvSpPr>
          <p:nvPr>
            <p:ph type="body" idx="3"/>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2" name="Google Shape;82;p20"/>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5468481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_Bulletpoints 2" preserve="1">
  <p:cSld name="2_Bulletpoints 2">
    <p:spTree>
      <p:nvGrpSpPr>
        <p:cNvPr id="1" name="Shape 83"/>
        <p:cNvGrpSpPr/>
        <p:nvPr/>
      </p:nvGrpSpPr>
      <p:grpSpPr>
        <a:xfrm>
          <a:off x="0" y="0"/>
          <a:ext cx="0" cy="0"/>
          <a:chOff x="0" y="0"/>
          <a:chExt cx="0" cy="0"/>
        </a:xfrm>
      </p:grpSpPr>
      <p:sp>
        <p:nvSpPr>
          <p:cNvPr id="84" name="Google Shape;84;p21"/>
          <p:cNvSpPr/>
          <p:nvPr/>
        </p:nvSpPr>
        <p:spPr>
          <a:xfrm>
            <a:off x="8112668" y="-1647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85" name="Google Shape;85;p21"/>
          <p:cNvSpPr txBox="1">
            <a:spLocks noGrp="1"/>
          </p:cNvSpPr>
          <p:nvPr>
            <p:ph type="body" idx="1"/>
          </p:nvPr>
        </p:nvSpPr>
        <p:spPr>
          <a:xfrm>
            <a:off x="8534942" y="1286384"/>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6" name="Google Shape;86;p21"/>
          <p:cNvSpPr>
            <a:spLocks noGrp="1"/>
          </p:cNvSpPr>
          <p:nvPr>
            <p:ph type="pic" idx="2"/>
          </p:nvPr>
        </p:nvSpPr>
        <p:spPr>
          <a:xfrm>
            <a:off x="8112668" y="3419856"/>
            <a:ext cx="4079332" cy="3438144"/>
          </a:xfrm>
          <a:prstGeom prst="rect">
            <a:avLst/>
          </a:prstGeom>
          <a:noFill/>
          <a:ln>
            <a:noFill/>
          </a:ln>
        </p:spPr>
      </p:sp>
      <p:sp>
        <p:nvSpPr>
          <p:cNvPr id="87" name="Google Shape;87;p21"/>
          <p:cNvSpPr txBox="1">
            <a:spLocks noGrp="1"/>
          </p:cNvSpPr>
          <p:nvPr>
            <p:ph type="body" idx="3"/>
          </p:nvPr>
        </p:nvSpPr>
        <p:spPr>
          <a:xfrm>
            <a:off x="574868" y="1953134"/>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8" name="Google Shape;88;p21"/>
          <p:cNvSpPr txBox="1">
            <a:spLocks noGrp="1"/>
          </p:cNvSpPr>
          <p:nvPr>
            <p:ph type="title"/>
          </p:nvPr>
        </p:nvSpPr>
        <p:spPr>
          <a:xfrm>
            <a:off x="574868" y="194597"/>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6674949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Large photo" preserve="1">
  <p:cSld name="Large photo">
    <p:spTree>
      <p:nvGrpSpPr>
        <p:cNvPr id="1" name="Shape 95"/>
        <p:cNvGrpSpPr/>
        <p:nvPr/>
      </p:nvGrpSpPr>
      <p:grpSpPr>
        <a:xfrm>
          <a:off x="0" y="0"/>
          <a:ext cx="0" cy="0"/>
          <a:chOff x="0" y="0"/>
          <a:chExt cx="0" cy="0"/>
        </a:xfrm>
      </p:grpSpPr>
      <p:sp>
        <p:nvSpPr>
          <p:cNvPr id="96" name="Google Shape;96;p23"/>
          <p:cNvSpPr/>
          <p:nvPr/>
        </p:nvSpPr>
        <p:spPr>
          <a:xfrm>
            <a:off x="-28875" y="-18288"/>
            <a:ext cx="4079332" cy="34381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97" name="Google Shape;97;p23"/>
          <p:cNvSpPr/>
          <p:nvPr/>
        </p:nvSpPr>
        <p:spPr>
          <a:xfrm>
            <a:off x="-28875" y="341985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98" name="Google Shape;98;p23"/>
          <p:cNvSpPr>
            <a:spLocks noGrp="1"/>
          </p:cNvSpPr>
          <p:nvPr>
            <p:ph type="pic" idx="2"/>
          </p:nvPr>
        </p:nvSpPr>
        <p:spPr>
          <a:xfrm>
            <a:off x="974721" y="848423"/>
            <a:ext cx="2111543" cy="1758537"/>
          </a:xfrm>
          <a:prstGeom prst="rect">
            <a:avLst/>
          </a:prstGeom>
          <a:noFill/>
          <a:ln>
            <a:noFill/>
          </a:ln>
        </p:spPr>
      </p:sp>
      <p:sp>
        <p:nvSpPr>
          <p:cNvPr id="99" name="Google Shape;99;p23"/>
          <p:cNvSpPr txBox="1">
            <a:spLocks noGrp="1"/>
          </p:cNvSpPr>
          <p:nvPr>
            <p:ph type="body" idx="1"/>
          </p:nvPr>
        </p:nvSpPr>
        <p:spPr>
          <a:xfrm>
            <a:off x="422274" y="4706240"/>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00" name="Google Shape;100;p23"/>
          <p:cNvSpPr>
            <a:spLocks noGrp="1"/>
          </p:cNvSpPr>
          <p:nvPr>
            <p:ph type="pic" idx="3"/>
          </p:nvPr>
        </p:nvSpPr>
        <p:spPr>
          <a:xfrm>
            <a:off x="4050456" y="0"/>
            <a:ext cx="8141543" cy="6857999"/>
          </a:xfrm>
          <a:prstGeom prst="rect">
            <a:avLst/>
          </a:prstGeom>
          <a:solidFill>
            <a:schemeClr val="lt1"/>
          </a:solidFill>
          <a:ln>
            <a:noFill/>
          </a:ln>
        </p:spPr>
      </p:sp>
    </p:spTree>
    <p:extLst>
      <p:ext uri="{BB962C8B-B14F-4D97-AF65-F5344CB8AC3E}">
        <p14:creationId xmlns:p14="http://schemas.microsoft.com/office/powerpoint/2010/main" val="7962262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Large photo" preserve="1">
  <p:cSld name="2_Large photo">
    <p:spTree>
      <p:nvGrpSpPr>
        <p:cNvPr id="1" name="Shape 101"/>
        <p:cNvGrpSpPr/>
        <p:nvPr/>
      </p:nvGrpSpPr>
      <p:grpSpPr>
        <a:xfrm>
          <a:off x="0" y="0"/>
          <a:ext cx="0" cy="0"/>
          <a:chOff x="0" y="0"/>
          <a:chExt cx="0" cy="0"/>
        </a:xfrm>
      </p:grpSpPr>
      <p:sp>
        <p:nvSpPr>
          <p:cNvPr id="102" name="Google Shape;102;p24"/>
          <p:cNvSpPr/>
          <p:nvPr/>
        </p:nvSpPr>
        <p:spPr>
          <a:xfrm>
            <a:off x="8103766" y="-18288"/>
            <a:ext cx="4088233" cy="343814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3" name="Google Shape;103;p24"/>
          <p:cNvSpPr/>
          <p:nvPr/>
        </p:nvSpPr>
        <p:spPr>
          <a:xfrm>
            <a:off x="8103766" y="3419855"/>
            <a:ext cx="4088233" cy="3438145"/>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4" name="Google Shape;104;p24"/>
          <p:cNvSpPr>
            <a:spLocks noGrp="1"/>
          </p:cNvSpPr>
          <p:nvPr>
            <p:ph type="pic" idx="2"/>
          </p:nvPr>
        </p:nvSpPr>
        <p:spPr>
          <a:xfrm>
            <a:off x="9107363" y="848423"/>
            <a:ext cx="2111543" cy="1758537"/>
          </a:xfrm>
          <a:prstGeom prst="rect">
            <a:avLst/>
          </a:prstGeom>
          <a:noFill/>
          <a:ln>
            <a:noFill/>
          </a:ln>
        </p:spPr>
      </p:sp>
      <p:sp>
        <p:nvSpPr>
          <p:cNvPr id="105" name="Google Shape;105;p24"/>
          <p:cNvSpPr txBox="1">
            <a:spLocks noGrp="1"/>
          </p:cNvSpPr>
          <p:nvPr>
            <p:ph type="body" idx="1"/>
          </p:nvPr>
        </p:nvSpPr>
        <p:spPr>
          <a:xfrm>
            <a:off x="8554916" y="4706240"/>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06" name="Google Shape;106;p24"/>
          <p:cNvSpPr>
            <a:spLocks noGrp="1"/>
          </p:cNvSpPr>
          <p:nvPr>
            <p:ph type="pic" idx="3"/>
          </p:nvPr>
        </p:nvSpPr>
        <p:spPr>
          <a:xfrm>
            <a:off x="0" y="-18288"/>
            <a:ext cx="8163256" cy="6876288"/>
          </a:xfrm>
          <a:prstGeom prst="rect">
            <a:avLst/>
          </a:prstGeom>
          <a:solidFill>
            <a:schemeClr val="lt1"/>
          </a:solidFill>
          <a:ln>
            <a:noFill/>
          </a:ln>
        </p:spPr>
      </p:sp>
    </p:spTree>
    <p:extLst>
      <p:ext uri="{BB962C8B-B14F-4D97-AF65-F5344CB8AC3E}">
        <p14:creationId xmlns:p14="http://schemas.microsoft.com/office/powerpoint/2010/main" val="14408602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ext and photo 1" preserve="1">
  <p:cSld name="Text and photo 1">
    <p:spTree>
      <p:nvGrpSpPr>
        <p:cNvPr id="1" name="Shape 111"/>
        <p:cNvGrpSpPr/>
        <p:nvPr/>
      </p:nvGrpSpPr>
      <p:grpSpPr>
        <a:xfrm>
          <a:off x="0" y="0"/>
          <a:ext cx="0" cy="0"/>
          <a:chOff x="0" y="0"/>
          <a:chExt cx="0" cy="0"/>
        </a:xfrm>
      </p:grpSpPr>
      <p:sp>
        <p:nvSpPr>
          <p:cNvPr id="112" name="Google Shape;112;p26"/>
          <p:cNvSpPr/>
          <p:nvPr/>
        </p:nvSpPr>
        <p:spPr>
          <a:xfrm>
            <a:off x="0" y="3411872"/>
            <a:ext cx="4079332" cy="3455272"/>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3" name="Google Shape;113;p26"/>
          <p:cNvSpPr>
            <a:spLocks noGrp="1"/>
          </p:cNvSpPr>
          <p:nvPr>
            <p:ph type="pic" idx="2"/>
          </p:nvPr>
        </p:nvSpPr>
        <p:spPr>
          <a:xfrm>
            <a:off x="-19050" y="0"/>
            <a:ext cx="4079032" cy="3411872"/>
          </a:xfrm>
          <a:prstGeom prst="rect">
            <a:avLst/>
          </a:prstGeom>
          <a:noFill/>
          <a:ln>
            <a:noFill/>
          </a:ln>
        </p:spPr>
      </p:sp>
      <p:sp>
        <p:nvSpPr>
          <p:cNvPr id="114" name="Google Shape;114;p26"/>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15" name="Google Shape;115;p26"/>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52519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6502851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_Text and photo 1" preserve="1">
  <p:cSld name="2_Text and photo 1">
    <p:spTree>
      <p:nvGrpSpPr>
        <p:cNvPr id="1" name="Shape 116"/>
        <p:cNvGrpSpPr/>
        <p:nvPr/>
      </p:nvGrpSpPr>
      <p:grpSpPr>
        <a:xfrm>
          <a:off x="0" y="0"/>
          <a:ext cx="0" cy="0"/>
          <a:chOff x="0" y="0"/>
          <a:chExt cx="0" cy="0"/>
        </a:xfrm>
      </p:grpSpPr>
      <p:sp>
        <p:nvSpPr>
          <p:cNvPr id="117" name="Google Shape;117;p27"/>
          <p:cNvSpPr/>
          <p:nvPr/>
        </p:nvSpPr>
        <p:spPr>
          <a:xfrm>
            <a:off x="0" y="3411872"/>
            <a:ext cx="4079332" cy="3455272"/>
          </a:xfrm>
          <a:prstGeom prst="rect">
            <a:avLst/>
          </a:prstGeom>
          <a:solidFill>
            <a:srgbClr val="E847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8" name="Google Shape;118;p27"/>
          <p:cNvSpPr>
            <a:spLocks noGrp="1"/>
          </p:cNvSpPr>
          <p:nvPr>
            <p:ph type="pic" idx="2"/>
          </p:nvPr>
        </p:nvSpPr>
        <p:spPr>
          <a:xfrm>
            <a:off x="-19050" y="0"/>
            <a:ext cx="4079032" cy="3411872"/>
          </a:xfrm>
          <a:prstGeom prst="rect">
            <a:avLst/>
          </a:prstGeom>
          <a:noFill/>
          <a:ln>
            <a:noFill/>
          </a:ln>
        </p:spPr>
      </p:sp>
      <p:sp>
        <p:nvSpPr>
          <p:cNvPr id="119" name="Google Shape;119;p27"/>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20" name="Google Shape;120;p27"/>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0214366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Text and photo 1" preserve="1">
  <p:cSld name="1_Text and photo 1">
    <p:spTree>
      <p:nvGrpSpPr>
        <p:cNvPr id="1" name="Shape 121"/>
        <p:cNvGrpSpPr/>
        <p:nvPr/>
      </p:nvGrpSpPr>
      <p:grpSpPr>
        <a:xfrm>
          <a:off x="0" y="0"/>
          <a:ext cx="0" cy="0"/>
          <a:chOff x="0" y="0"/>
          <a:chExt cx="0" cy="0"/>
        </a:xfrm>
      </p:grpSpPr>
      <p:sp>
        <p:nvSpPr>
          <p:cNvPr id="122" name="Google Shape;122;p28"/>
          <p:cNvSpPr>
            <a:spLocks noGrp="1"/>
          </p:cNvSpPr>
          <p:nvPr>
            <p:ph type="pic" idx="2"/>
          </p:nvPr>
        </p:nvSpPr>
        <p:spPr>
          <a:xfrm>
            <a:off x="-19050" y="0"/>
            <a:ext cx="4079032" cy="3411872"/>
          </a:xfrm>
          <a:prstGeom prst="rect">
            <a:avLst/>
          </a:prstGeom>
          <a:noFill/>
          <a:ln>
            <a:noFill/>
          </a:ln>
        </p:spPr>
      </p:sp>
      <p:sp>
        <p:nvSpPr>
          <p:cNvPr id="123" name="Google Shape;123;p28"/>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24" name="Google Shape;124;p28"/>
          <p:cNvSpPr>
            <a:spLocks noGrp="1"/>
          </p:cNvSpPr>
          <p:nvPr>
            <p:ph type="pic" idx="3"/>
          </p:nvPr>
        </p:nvSpPr>
        <p:spPr>
          <a:xfrm>
            <a:off x="-19050" y="3414228"/>
            <a:ext cx="4079032" cy="3443771"/>
          </a:xfrm>
          <a:prstGeom prst="rect">
            <a:avLst/>
          </a:prstGeom>
          <a:noFill/>
          <a:ln>
            <a:noFill/>
          </a:ln>
        </p:spPr>
      </p:sp>
      <p:sp>
        <p:nvSpPr>
          <p:cNvPr id="125" name="Google Shape;125;p28"/>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5976693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hoto collage" preserve="1">
  <p:cSld name="Photo collage">
    <p:spTree>
      <p:nvGrpSpPr>
        <p:cNvPr id="1" name="Shape 126"/>
        <p:cNvGrpSpPr/>
        <p:nvPr/>
      </p:nvGrpSpPr>
      <p:grpSpPr>
        <a:xfrm>
          <a:off x="0" y="0"/>
          <a:ext cx="0" cy="0"/>
          <a:chOff x="0" y="0"/>
          <a:chExt cx="0" cy="0"/>
        </a:xfrm>
      </p:grpSpPr>
      <p:sp>
        <p:nvSpPr>
          <p:cNvPr id="127" name="Google Shape;127;p29"/>
          <p:cNvSpPr/>
          <p:nvPr/>
        </p:nvSpPr>
        <p:spPr>
          <a:xfrm>
            <a:off x="-19350" y="3411872"/>
            <a:ext cx="4079332" cy="3446128"/>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28" name="Google Shape;128;p29"/>
          <p:cNvSpPr>
            <a:spLocks noGrp="1"/>
          </p:cNvSpPr>
          <p:nvPr>
            <p:ph type="pic" idx="2"/>
          </p:nvPr>
        </p:nvSpPr>
        <p:spPr>
          <a:xfrm>
            <a:off x="-19050" y="0"/>
            <a:ext cx="4077547" cy="3404650"/>
          </a:xfrm>
          <a:prstGeom prst="rect">
            <a:avLst/>
          </a:prstGeom>
          <a:noFill/>
          <a:ln>
            <a:noFill/>
          </a:ln>
        </p:spPr>
      </p:sp>
      <p:sp>
        <p:nvSpPr>
          <p:cNvPr id="129" name="Google Shape;129;p29"/>
          <p:cNvSpPr>
            <a:spLocks noGrp="1"/>
          </p:cNvSpPr>
          <p:nvPr>
            <p:ph type="pic" idx="3"/>
          </p:nvPr>
        </p:nvSpPr>
        <p:spPr>
          <a:xfrm>
            <a:off x="4059981" y="3411872"/>
            <a:ext cx="4101355" cy="3446128"/>
          </a:xfrm>
          <a:prstGeom prst="rect">
            <a:avLst/>
          </a:prstGeom>
          <a:noFill/>
          <a:ln>
            <a:noFill/>
          </a:ln>
        </p:spPr>
      </p:sp>
      <p:sp>
        <p:nvSpPr>
          <p:cNvPr id="130" name="Google Shape;130;p29"/>
          <p:cNvSpPr>
            <a:spLocks noGrp="1"/>
          </p:cNvSpPr>
          <p:nvPr>
            <p:ph type="pic" idx="4"/>
          </p:nvPr>
        </p:nvSpPr>
        <p:spPr>
          <a:xfrm>
            <a:off x="8149582" y="0"/>
            <a:ext cx="4042418" cy="3404650"/>
          </a:xfrm>
          <a:prstGeom prst="rect">
            <a:avLst/>
          </a:prstGeom>
          <a:noFill/>
          <a:ln>
            <a:noFill/>
          </a:ln>
        </p:spPr>
      </p:sp>
      <p:sp>
        <p:nvSpPr>
          <p:cNvPr id="131" name="Google Shape;131;p29"/>
          <p:cNvSpPr/>
          <p:nvPr/>
        </p:nvSpPr>
        <p:spPr>
          <a:xfrm>
            <a:off x="8161336" y="3411872"/>
            <a:ext cx="4079333" cy="3446128"/>
          </a:xfrm>
          <a:prstGeom prst="rect">
            <a:avLst/>
          </a:prstGeom>
          <a:solidFill>
            <a:srgbClr val="F8D8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2" name="Google Shape;132;p29"/>
          <p:cNvSpPr/>
          <p:nvPr/>
        </p:nvSpPr>
        <p:spPr>
          <a:xfrm>
            <a:off x="4058497" y="3494"/>
            <a:ext cx="4091085" cy="340837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14657083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hart 1" preserve="1">
  <p:cSld name="Chart 1">
    <p:spTree>
      <p:nvGrpSpPr>
        <p:cNvPr id="1" name="Shape 133"/>
        <p:cNvGrpSpPr/>
        <p:nvPr/>
      </p:nvGrpSpPr>
      <p:grpSpPr>
        <a:xfrm>
          <a:off x="0" y="0"/>
          <a:ext cx="0" cy="0"/>
          <a:chOff x="0" y="0"/>
          <a:chExt cx="0" cy="0"/>
        </a:xfrm>
      </p:grpSpPr>
      <p:sp>
        <p:nvSpPr>
          <p:cNvPr id="134" name="Google Shape;134;p30"/>
          <p:cNvSpPr/>
          <p:nvPr/>
        </p:nvSpPr>
        <p:spPr>
          <a:xfrm>
            <a:off x="-1" y="-18288"/>
            <a:ext cx="4050458" cy="3438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5" name="Google Shape;135;p30"/>
          <p:cNvSpPr>
            <a:spLocks noGrp="1"/>
          </p:cNvSpPr>
          <p:nvPr>
            <p:ph type="pic" idx="2"/>
          </p:nvPr>
        </p:nvSpPr>
        <p:spPr>
          <a:xfrm>
            <a:off x="974721" y="848423"/>
            <a:ext cx="2111543" cy="1758537"/>
          </a:xfrm>
          <a:prstGeom prst="rect">
            <a:avLst/>
          </a:prstGeom>
          <a:noFill/>
          <a:ln>
            <a:noFill/>
          </a:ln>
        </p:spPr>
      </p:sp>
      <p:sp>
        <p:nvSpPr>
          <p:cNvPr id="136" name="Google Shape;136;p30"/>
          <p:cNvSpPr>
            <a:spLocks noGrp="1"/>
          </p:cNvSpPr>
          <p:nvPr>
            <p:ph type="pic" idx="3"/>
          </p:nvPr>
        </p:nvSpPr>
        <p:spPr>
          <a:xfrm>
            <a:off x="-1" y="3419856"/>
            <a:ext cx="4050458" cy="3438144"/>
          </a:xfrm>
          <a:prstGeom prst="rect">
            <a:avLst/>
          </a:prstGeom>
          <a:noFill/>
          <a:ln>
            <a:noFill/>
          </a:ln>
        </p:spPr>
      </p:sp>
      <p:sp>
        <p:nvSpPr>
          <p:cNvPr id="137" name="Google Shape;137;p30"/>
          <p:cNvSpPr>
            <a:spLocks noGrp="1"/>
          </p:cNvSpPr>
          <p:nvPr>
            <p:ph type="chart" idx="4"/>
          </p:nvPr>
        </p:nvSpPr>
        <p:spPr>
          <a:xfrm>
            <a:off x="4502151" y="2439172"/>
            <a:ext cx="5693410" cy="38547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chart</a:t>
            </a:r>
            <a:endParaRPr/>
          </a:p>
        </p:txBody>
      </p:sp>
      <p:sp>
        <p:nvSpPr>
          <p:cNvPr id="138" name="Google Shape;138;p30"/>
          <p:cNvSpPr txBox="1">
            <a:spLocks noGrp="1"/>
          </p:cNvSpPr>
          <p:nvPr>
            <p:ph type="body" idx="1"/>
          </p:nvPr>
        </p:nvSpPr>
        <p:spPr>
          <a:xfrm>
            <a:off x="4502154" y="1700784"/>
            <a:ext cx="6715125" cy="4448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39" name="Google Shape;139;p30"/>
          <p:cNvSpPr txBox="1">
            <a:spLocks noGrp="1"/>
          </p:cNvSpPr>
          <p:nvPr>
            <p:ph type="title"/>
          </p:nvPr>
        </p:nvSpPr>
        <p:spPr>
          <a:xfrm>
            <a:off x="4502151" y="444843"/>
            <a:ext cx="6731903" cy="125594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35153669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hart 2" preserve="1">
  <p:cSld name="Chart 2">
    <p:spTree>
      <p:nvGrpSpPr>
        <p:cNvPr id="1" name="Shape 140"/>
        <p:cNvGrpSpPr/>
        <p:nvPr/>
      </p:nvGrpSpPr>
      <p:grpSpPr>
        <a:xfrm>
          <a:off x="0" y="0"/>
          <a:ext cx="0" cy="0"/>
          <a:chOff x="0" y="0"/>
          <a:chExt cx="0" cy="0"/>
        </a:xfrm>
      </p:grpSpPr>
      <p:sp>
        <p:nvSpPr>
          <p:cNvPr id="141" name="Google Shape;141;p31"/>
          <p:cNvSpPr/>
          <p:nvPr/>
        </p:nvSpPr>
        <p:spPr>
          <a:xfrm>
            <a:off x="-1" y="-18288"/>
            <a:ext cx="4050458" cy="343814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42" name="Google Shape;142;p31"/>
          <p:cNvSpPr>
            <a:spLocks noGrp="1"/>
          </p:cNvSpPr>
          <p:nvPr>
            <p:ph type="pic" idx="2"/>
          </p:nvPr>
        </p:nvSpPr>
        <p:spPr>
          <a:xfrm>
            <a:off x="-1" y="3419856"/>
            <a:ext cx="8112669" cy="3438144"/>
          </a:xfrm>
          <a:prstGeom prst="rect">
            <a:avLst/>
          </a:prstGeom>
          <a:noFill/>
          <a:ln>
            <a:noFill/>
          </a:ln>
        </p:spPr>
      </p:sp>
      <p:sp>
        <p:nvSpPr>
          <p:cNvPr id="143" name="Google Shape;143;p31"/>
          <p:cNvSpPr>
            <a:spLocks noGrp="1"/>
          </p:cNvSpPr>
          <p:nvPr>
            <p:ph type="chart" idx="3"/>
          </p:nvPr>
        </p:nvSpPr>
        <p:spPr>
          <a:xfrm>
            <a:off x="536575" y="549275"/>
            <a:ext cx="3086100" cy="25257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chart</a:t>
            </a:r>
            <a:endParaRPr/>
          </a:p>
        </p:txBody>
      </p:sp>
      <p:sp>
        <p:nvSpPr>
          <p:cNvPr id="144" name="Google Shape;144;p31"/>
          <p:cNvSpPr txBox="1">
            <a:spLocks noGrp="1"/>
          </p:cNvSpPr>
          <p:nvPr>
            <p:ph type="body" idx="1"/>
          </p:nvPr>
        </p:nvSpPr>
        <p:spPr>
          <a:xfrm>
            <a:off x="4159251" y="839120"/>
            <a:ext cx="3525635" cy="12106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45" name="Google Shape;145;p31"/>
          <p:cNvSpPr/>
          <p:nvPr/>
        </p:nvSpPr>
        <p:spPr>
          <a:xfrm>
            <a:off x="8112668" y="-18288"/>
            <a:ext cx="4079332" cy="3438144"/>
          </a:xfrm>
          <a:prstGeom prst="rect">
            <a:avLst/>
          </a:prstGeom>
          <a:solidFill>
            <a:srgbClr val="D0F4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46" name="Google Shape;146;p31"/>
          <p:cNvSpPr txBox="1">
            <a:spLocks noGrp="1"/>
          </p:cNvSpPr>
          <p:nvPr>
            <p:ph type="body" idx="4"/>
          </p:nvPr>
        </p:nvSpPr>
        <p:spPr>
          <a:xfrm>
            <a:off x="8289291" y="4305022"/>
            <a:ext cx="3525635" cy="12106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47" name="Google Shape;147;p31"/>
          <p:cNvSpPr>
            <a:spLocks noGrp="1"/>
          </p:cNvSpPr>
          <p:nvPr>
            <p:ph type="chart" idx="5"/>
          </p:nvPr>
        </p:nvSpPr>
        <p:spPr>
          <a:xfrm>
            <a:off x="8660997" y="437927"/>
            <a:ext cx="3086100" cy="25257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chart</a:t>
            </a:r>
            <a:endParaRPr/>
          </a:p>
        </p:txBody>
      </p:sp>
    </p:spTree>
    <p:extLst>
      <p:ext uri="{BB962C8B-B14F-4D97-AF65-F5344CB8AC3E}">
        <p14:creationId xmlns:p14="http://schemas.microsoft.com/office/powerpoint/2010/main" val="15299630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2_Title and Content" preserve="1">
  <p:cSld name="2_Title and Content">
    <p:spTree>
      <p:nvGrpSpPr>
        <p:cNvPr id="1" name="Shape 148"/>
        <p:cNvGrpSpPr/>
        <p:nvPr/>
      </p:nvGrpSpPr>
      <p:grpSpPr>
        <a:xfrm>
          <a:off x="0" y="0"/>
          <a:ext cx="0" cy="0"/>
          <a:chOff x="0" y="0"/>
          <a:chExt cx="0" cy="0"/>
        </a:xfrm>
      </p:grpSpPr>
      <p:sp>
        <p:nvSpPr>
          <p:cNvPr id="149" name="Google Shape;149;p32"/>
          <p:cNvSpPr txBox="1">
            <a:spLocks noGrp="1"/>
          </p:cNvSpPr>
          <p:nvPr>
            <p:ph type="title"/>
          </p:nvPr>
        </p:nvSpPr>
        <p:spPr>
          <a:xfrm>
            <a:off x="519198" y="518985"/>
            <a:ext cx="10494792" cy="133452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41859416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ext" preserve="1">
  <p:cSld name="Title and Text">
    <p:spTree>
      <p:nvGrpSpPr>
        <p:cNvPr id="1" name="Shape 150"/>
        <p:cNvGrpSpPr/>
        <p:nvPr/>
      </p:nvGrpSpPr>
      <p:grpSpPr>
        <a:xfrm>
          <a:off x="0" y="0"/>
          <a:ext cx="0" cy="0"/>
          <a:chOff x="0" y="0"/>
          <a:chExt cx="0" cy="0"/>
        </a:xfrm>
      </p:grpSpPr>
      <p:sp>
        <p:nvSpPr>
          <p:cNvPr id="151" name="Google Shape;151;p33"/>
          <p:cNvSpPr txBox="1">
            <a:spLocks noGrp="1"/>
          </p:cNvSpPr>
          <p:nvPr>
            <p:ph type="body" idx="1"/>
          </p:nvPr>
        </p:nvSpPr>
        <p:spPr>
          <a:xfrm>
            <a:off x="969164" y="906684"/>
            <a:ext cx="1050982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Tree>
    <p:extLst>
      <p:ext uri="{BB962C8B-B14F-4D97-AF65-F5344CB8AC3E}">
        <p14:creationId xmlns:p14="http://schemas.microsoft.com/office/powerpoint/2010/main" val="39944787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_Comparison" preserve="1">
  <p:cSld name="1_Comparison">
    <p:spTree>
      <p:nvGrpSpPr>
        <p:cNvPr id="1" name="Shape 152"/>
        <p:cNvGrpSpPr/>
        <p:nvPr/>
      </p:nvGrpSpPr>
      <p:grpSpPr>
        <a:xfrm>
          <a:off x="0" y="0"/>
          <a:ext cx="0" cy="0"/>
          <a:chOff x="0" y="0"/>
          <a:chExt cx="0" cy="0"/>
        </a:xfrm>
      </p:grpSpPr>
      <p:sp>
        <p:nvSpPr>
          <p:cNvPr id="153" name="Google Shape;153;p34"/>
          <p:cNvSpPr txBox="1">
            <a:spLocks noGrp="1"/>
          </p:cNvSpPr>
          <p:nvPr>
            <p:ph type="body" idx="1"/>
          </p:nvPr>
        </p:nvSpPr>
        <p:spPr>
          <a:xfrm>
            <a:off x="969164" y="906684"/>
            <a:ext cx="475115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54" name="Google Shape;154;p34"/>
          <p:cNvSpPr txBox="1">
            <a:spLocks noGrp="1"/>
          </p:cNvSpPr>
          <p:nvPr>
            <p:ph type="body" idx="2"/>
          </p:nvPr>
        </p:nvSpPr>
        <p:spPr>
          <a:xfrm>
            <a:off x="6225192" y="906684"/>
            <a:ext cx="475115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cxnSp>
        <p:nvCxnSpPr>
          <p:cNvPr id="155" name="Google Shape;155;p34"/>
          <p:cNvCxnSpPr/>
          <p:nvPr/>
        </p:nvCxnSpPr>
        <p:spPr>
          <a:xfrm>
            <a:off x="5954233" y="906684"/>
            <a:ext cx="0" cy="5330830"/>
          </a:xfrm>
          <a:prstGeom prst="straightConnector1">
            <a:avLst/>
          </a:prstGeom>
          <a:noFill/>
          <a:ln w="222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41164940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3_Comparison Photo with title" preserve="1">
  <p:cSld name="3_Comparison Photo with title">
    <p:spTree>
      <p:nvGrpSpPr>
        <p:cNvPr id="1" name="Shape 156"/>
        <p:cNvGrpSpPr/>
        <p:nvPr/>
      </p:nvGrpSpPr>
      <p:grpSpPr>
        <a:xfrm>
          <a:off x="0" y="0"/>
          <a:ext cx="0" cy="0"/>
          <a:chOff x="0" y="0"/>
          <a:chExt cx="0" cy="0"/>
        </a:xfrm>
      </p:grpSpPr>
      <p:cxnSp>
        <p:nvCxnSpPr>
          <p:cNvPr id="157" name="Google Shape;157;p35"/>
          <p:cNvCxnSpPr/>
          <p:nvPr/>
        </p:nvCxnSpPr>
        <p:spPr>
          <a:xfrm>
            <a:off x="5954233" y="1221742"/>
            <a:ext cx="0" cy="5015772"/>
          </a:xfrm>
          <a:prstGeom prst="straightConnector1">
            <a:avLst/>
          </a:prstGeom>
          <a:noFill/>
          <a:ln w="22225" cap="flat" cmpd="sng">
            <a:solidFill>
              <a:schemeClr val="accent1"/>
            </a:solidFill>
            <a:prstDash val="solid"/>
            <a:miter lim="800000"/>
            <a:headEnd type="none" w="sm" len="sm"/>
            <a:tailEnd type="none" w="sm" len="sm"/>
          </a:ln>
        </p:spPr>
      </p:cxnSp>
      <p:sp>
        <p:nvSpPr>
          <p:cNvPr id="158" name="Google Shape;158;p35"/>
          <p:cNvSpPr>
            <a:spLocks noGrp="1"/>
          </p:cNvSpPr>
          <p:nvPr>
            <p:ph type="pic" idx="2"/>
          </p:nvPr>
        </p:nvSpPr>
        <p:spPr>
          <a:xfrm>
            <a:off x="863600" y="1222375"/>
            <a:ext cx="4760913" cy="5014913"/>
          </a:xfrm>
          <a:prstGeom prst="rect">
            <a:avLst/>
          </a:prstGeom>
          <a:noFill/>
          <a:ln>
            <a:noFill/>
          </a:ln>
        </p:spPr>
      </p:sp>
      <p:sp>
        <p:nvSpPr>
          <p:cNvPr id="159" name="Google Shape;159;p35"/>
          <p:cNvSpPr>
            <a:spLocks noGrp="1"/>
          </p:cNvSpPr>
          <p:nvPr>
            <p:ph type="pic" idx="3"/>
          </p:nvPr>
        </p:nvSpPr>
        <p:spPr>
          <a:xfrm>
            <a:off x="6304079" y="1222375"/>
            <a:ext cx="4760913" cy="5014913"/>
          </a:xfrm>
          <a:prstGeom prst="rect">
            <a:avLst/>
          </a:prstGeom>
          <a:noFill/>
          <a:ln>
            <a:noFill/>
          </a:ln>
        </p:spPr>
      </p:sp>
    </p:spTree>
    <p:extLst>
      <p:ext uri="{BB962C8B-B14F-4D97-AF65-F5344CB8AC3E}">
        <p14:creationId xmlns:p14="http://schemas.microsoft.com/office/powerpoint/2010/main" val="39767487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Video " preserve="1">
  <p:cSld name="Video ">
    <p:spTree>
      <p:nvGrpSpPr>
        <p:cNvPr id="1" name="Shape 160"/>
        <p:cNvGrpSpPr/>
        <p:nvPr/>
      </p:nvGrpSpPr>
      <p:grpSpPr>
        <a:xfrm>
          <a:off x="0" y="0"/>
          <a:ext cx="0" cy="0"/>
          <a:chOff x="0" y="0"/>
          <a:chExt cx="0" cy="0"/>
        </a:xfrm>
      </p:grpSpPr>
      <p:sp>
        <p:nvSpPr>
          <p:cNvPr id="161" name="Google Shape;161;p36"/>
          <p:cNvSpPr>
            <a:spLocks noGrp="1"/>
          </p:cNvSpPr>
          <p:nvPr>
            <p:ph type="media"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media</a:t>
            </a:r>
            <a:endParaRPr/>
          </a:p>
        </p:txBody>
      </p:sp>
    </p:spTree>
    <p:extLst>
      <p:ext uri="{BB962C8B-B14F-4D97-AF65-F5344CB8AC3E}">
        <p14:creationId xmlns:p14="http://schemas.microsoft.com/office/powerpoint/2010/main" val="39641498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image" Target="../media/image1.png"/><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theme" Target="../theme/theme2.xml"/><Relationship Id="rId8"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image" Target="../media/image1.png"/><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theme" Target="../theme/theme3.xml"/><Relationship Id="rId8"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9994638"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5"/>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906125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61" r:id="rId34"/>
    <p:sldLayoutId id="2147483662" r:id="rId35"/>
    <p:sldLayoutId id="2147483767" r:id="rId36"/>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994639"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6"/>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42517665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36">
            <a:alphaModFix/>
          </a:blip>
          <a:srcRect/>
          <a:stretch/>
        </p:blipFill>
        <p:spPr>
          <a:xfrm>
            <a:off x="9994638" y="6344294"/>
            <a:ext cx="1639231" cy="292440"/>
          </a:xfrm>
          <a:prstGeom prst="rect">
            <a:avLst/>
          </a:prstGeom>
          <a:noFill/>
          <a:ln>
            <a:noFill/>
          </a:ln>
        </p:spPr>
      </p:pic>
      <p:sp>
        <p:nvSpPr>
          <p:cNvPr id="11" name="Google Shape;11;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666467758"/>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hyperlink" Target="https://www.fasteaksjonen.no/filmer/#Vann+og+oss" TargetMode="External"/><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hyperlink" Target="https://www.fasteaksjonen.no/filmer/#Prevencia+%2813%29"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37.jpeg"/><Relationship Id="rId5" Type="http://schemas.openxmlformats.org/officeDocument/2006/relationships/image" Target="../media/image5.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3.png"/><Relationship Id="rId4" Type="http://schemas.openxmlformats.org/officeDocument/2006/relationships/hyperlink" Target="https://www.fasteaksjonen.no/materiell/for-menighetene/#Hovedpresentasj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3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3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36.xml"/><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33.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33.xml"/><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6.xml"/><Relationship Id="rId5" Type="http://schemas.openxmlformats.org/officeDocument/2006/relationships/image" Target="../media/image63.png"/><Relationship Id="rId4" Type="http://schemas.openxmlformats.org/officeDocument/2006/relationships/image" Target="../media/image62.sv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9.xml"/><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31A97-3300-CBE1-87E2-2124FAD7A8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682A186-9A63-7FC1-598F-F646388B8720}"/>
              </a:ext>
            </a:extLst>
          </p:cNvPr>
          <p:cNvPicPr>
            <a:picLocks noChangeAspect="1"/>
          </p:cNvPicPr>
          <p:nvPr/>
        </p:nvPicPr>
        <p:blipFill>
          <a:blip r:embed="rId3"/>
          <a:srcRect t="7802" b="7802"/>
          <a:stretch/>
        </p:blipFill>
        <p:spPr>
          <a:xfrm>
            <a:off x="-1" y="0"/>
            <a:ext cx="12192000" cy="6858000"/>
          </a:xfrm>
          <a:prstGeom prst="rect">
            <a:avLst/>
          </a:prstGeom>
        </p:spPr>
      </p:pic>
      <p:pic>
        <p:nvPicPr>
          <p:cNvPr id="10" name="Picture 14" descr="A logo with a bird in a purple circle&#10;&#10;Description automatically generated">
            <a:extLst>
              <a:ext uri="{FF2B5EF4-FFF2-40B4-BE49-F238E27FC236}">
                <a16:creationId xmlns:a16="http://schemas.microsoft.com/office/drawing/2014/main" id="{28361F53-1531-FA42-D88A-358E351ED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9246" y="5239128"/>
            <a:ext cx="2390975" cy="1149997"/>
          </a:xfrm>
          <a:prstGeom prst="rect">
            <a:avLst/>
          </a:prstGeom>
        </p:spPr>
      </p:pic>
    </p:spTree>
    <p:extLst>
      <p:ext uri="{BB962C8B-B14F-4D97-AF65-F5344CB8AC3E}">
        <p14:creationId xmlns:p14="http://schemas.microsoft.com/office/powerpoint/2010/main" val="456649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DD828-6785-95B2-A98C-E51272FB04BA}"/>
            </a:ext>
          </a:extLst>
        </p:cNvPr>
        <p:cNvGrpSpPr/>
        <p:nvPr/>
      </p:nvGrpSpPr>
      <p:grpSpPr>
        <a:xfrm>
          <a:off x="0" y="0"/>
          <a:ext cx="0" cy="0"/>
          <a:chOff x="0" y="0"/>
          <a:chExt cx="0" cy="0"/>
        </a:xfrm>
      </p:grpSpPr>
      <p:pic>
        <p:nvPicPr>
          <p:cNvPr id="5" name="Picture 4" descr="A couple of people carrying a bucket&#10;&#10;Description automatically generated">
            <a:extLst>
              <a:ext uri="{FF2B5EF4-FFF2-40B4-BE49-F238E27FC236}">
                <a16:creationId xmlns:a16="http://schemas.microsoft.com/office/drawing/2014/main" id="{DABFE94B-8E5F-9864-3617-84EE99D3B00F}"/>
              </a:ext>
            </a:extLst>
          </p:cNvPr>
          <p:cNvPicPr>
            <a:picLocks noChangeAspect="1"/>
          </p:cNvPicPr>
          <p:nvPr/>
        </p:nvPicPr>
        <p:blipFill>
          <a:blip r:embed="rId3"/>
          <a:srcRect t="3638" b="8069"/>
          <a:stretch/>
        </p:blipFill>
        <p:spPr>
          <a:xfrm>
            <a:off x="0" y="0"/>
            <a:ext cx="12192000" cy="6858000"/>
          </a:xfrm>
          <a:prstGeom prst="rect">
            <a:avLst/>
          </a:prstGeom>
        </p:spPr>
      </p:pic>
      <p:pic>
        <p:nvPicPr>
          <p:cNvPr id="7" name="Picture 6" descr="A black and white sign with white text&#10;&#10;Description automatically generated">
            <a:extLst>
              <a:ext uri="{FF2B5EF4-FFF2-40B4-BE49-F238E27FC236}">
                <a16:creationId xmlns:a16="http://schemas.microsoft.com/office/drawing/2014/main" id="{5003C305-C1FC-A90D-36B9-E8DB81984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1657087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bilde 1">
            <a:extLst>
              <a:ext uri="{FF2B5EF4-FFF2-40B4-BE49-F238E27FC236}">
                <a16:creationId xmlns:a16="http://schemas.microsoft.com/office/drawing/2014/main" id="{189734D7-0DDD-2E96-310C-AA6E8E671D7D}"/>
              </a:ext>
            </a:extLst>
          </p:cNvPr>
          <p:cNvSpPr txBox="1">
            <a:spLocks/>
          </p:cNvSpPr>
          <p:nvPr/>
        </p:nvSpPr>
        <p:spPr>
          <a:xfrm>
            <a:off x="731519" y="3124212"/>
            <a:ext cx="10728960" cy="1173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7200" b="1" dirty="0">
                <a:solidFill>
                  <a:schemeClr val="bg1"/>
                </a:solidFill>
              </a:rPr>
              <a:t>VANN OG OSS</a:t>
            </a:r>
          </a:p>
        </p:txBody>
      </p:sp>
      <p:sp>
        <p:nvSpPr>
          <p:cNvPr id="4" name="Rounded Rectangle 3">
            <a:extLst>
              <a:ext uri="{FF2B5EF4-FFF2-40B4-BE49-F238E27FC236}">
                <a16:creationId xmlns:a16="http://schemas.microsoft.com/office/drawing/2014/main" id="{FF1D7954-389A-7376-C215-DD18CA9ABF2C}"/>
              </a:ext>
            </a:extLst>
          </p:cNvPr>
          <p:cNvSpPr/>
          <p:nvPr/>
        </p:nvSpPr>
        <p:spPr>
          <a:xfrm>
            <a:off x="4669970" y="4680858"/>
            <a:ext cx="2852057" cy="71845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hlinkClick r:id="rId3">
                  <a:extLst>
                    <a:ext uri="{A12FA001-AC4F-418D-AE19-62706E023703}">
                      <ahyp:hlinkClr xmlns:ahyp="http://schemas.microsoft.com/office/drawing/2018/hyperlinkcolor" val="tx"/>
                    </a:ext>
                  </a:extLst>
                </a:hlinkClick>
              </a:rPr>
              <a:t>Se filmen her</a:t>
            </a:r>
            <a:endParaRPr lang="nb-NO" sz="2400" dirty="0">
              <a:solidFill>
                <a:schemeClr val="bg1"/>
              </a:solidFill>
            </a:endParaRPr>
          </a:p>
        </p:txBody>
      </p:sp>
      <p:pic>
        <p:nvPicPr>
          <p:cNvPr id="5" name="Picture 4">
            <a:extLst>
              <a:ext uri="{FF2B5EF4-FFF2-40B4-BE49-F238E27FC236}">
                <a16:creationId xmlns:a16="http://schemas.microsoft.com/office/drawing/2014/main" id="{77ABB9E4-0F54-8CF3-D500-FDC870F0FF51}"/>
              </a:ext>
            </a:extLst>
          </p:cNvPr>
          <p:cNvPicPr>
            <a:picLocks noChangeAspect="1"/>
          </p:cNvPicPr>
          <p:nvPr/>
        </p:nvPicPr>
        <p:blipFill>
          <a:blip r:embed="rId4"/>
          <a:srcRect/>
          <a:stretch/>
        </p:blipFill>
        <p:spPr>
          <a:xfrm>
            <a:off x="5677482" y="1458886"/>
            <a:ext cx="837036" cy="1237989"/>
          </a:xfrm>
          <a:prstGeom prst="rect">
            <a:avLst/>
          </a:prstGeom>
        </p:spPr>
      </p:pic>
    </p:spTree>
    <p:extLst>
      <p:ext uri="{BB962C8B-B14F-4D97-AF65-F5344CB8AC3E}">
        <p14:creationId xmlns:p14="http://schemas.microsoft.com/office/powerpoint/2010/main" val="145608817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FC9A3E0-2C92-1FD9-EBF3-BA328395F633}"/>
            </a:ext>
          </a:extLst>
        </p:cNvPr>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8DA658A9-0E9C-6BF9-1CF9-0488E91A0BE1}"/>
              </a:ext>
            </a:extLst>
          </p:cNvPr>
          <p:cNvSpPr txBox="1">
            <a:spLocks/>
          </p:cNvSpPr>
          <p:nvPr/>
        </p:nvSpPr>
        <p:spPr>
          <a:xfrm>
            <a:off x="3708399" y="2547350"/>
            <a:ext cx="4775201" cy="1763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600" b="1" dirty="0">
                <a:solidFill>
                  <a:srgbClr val="B9A0BE"/>
                </a:solidFill>
              </a:rPr>
              <a:t>SETT INN NEDLASTET FILM OM VANN</a:t>
            </a:r>
          </a:p>
        </p:txBody>
      </p:sp>
    </p:spTree>
    <p:extLst>
      <p:ext uri="{BB962C8B-B14F-4D97-AF65-F5344CB8AC3E}">
        <p14:creationId xmlns:p14="http://schemas.microsoft.com/office/powerpoint/2010/main" val="161393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BE8C48-D17F-FB07-67CA-69F9383EA928}"/>
              </a:ext>
            </a:extLst>
          </p:cNvPr>
          <p:cNvSpPr/>
          <p:nvPr/>
        </p:nvSpPr>
        <p:spPr>
          <a:xfrm>
            <a:off x="6305550" y="0"/>
            <a:ext cx="588645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xtBox 3">
            <a:extLst>
              <a:ext uri="{FF2B5EF4-FFF2-40B4-BE49-F238E27FC236}">
                <a16:creationId xmlns:a16="http://schemas.microsoft.com/office/drawing/2014/main" id="{E2B2F356-16C8-76E5-8886-5BBFE5398067}"/>
              </a:ext>
            </a:extLst>
          </p:cNvPr>
          <p:cNvSpPr txBox="1"/>
          <p:nvPr/>
        </p:nvSpPr>
        <p:spPr>
          <a:xfrm>
            <a:off x="924248" y="2342287"/>
            <a:ext cx="5171752" cy="830997"/>
          </a:xfrm>
          <a:prstGeom prst="rect">
            <a:avLst/>
          </a:prstGeom>
          <a:noFill/>
        </p:spPr>
        <p:txBody>
          <a:bodyPr wrap="square">
            <a:spAutoFit/>
          </a:bodyPr>
          <a:lstStyle/>
          <a:p>
            <a:r>
              <a:rPr lang="nb-NO" sz="4800" b="1" dirty="0">
                <a:solidFill>
                  <a:schemeClr val="bg1"/>
                </a:solidFill>
                <a:effectLst/>
                <a:ea typeface="Aptos" panose="020B0004020202020204" pitchFamily="34" charset="0"/>
                <a:cs typeface="Times New Roman" panose="02020603050405020304" pitchFamily="18" charset="0"/>
              </a:rPr>
              <a:t>VI HJELPER</a:t>
            </a:r>
            <a:endParaRPr lang="nb-NO" sz="5400" b="1" dirty="0">
              <a:solidFill>
                <a:schemeClr val="bg1"/>
              </a:solidFill>
            </a:endParaRPr>
          </a:p>
        </p:txBody>
      </p:sp>
      <p:pic>
        <p:nvPicPr>
          <p:cNvPr id="7" name="GOOGLE-EARTH.mp4">
            <a:hlinkClick r:id="" action="ppaction://media"/>
            <a:extLst>
              <a:ext uri="{FF2B5EF4-FFF2-40B4-BE49-F238E27FC236}">
                <a16:creationId xmlns:a16="http://schemas.microsoft.com/office/drawing/2014/main" id="{3DDBAB9F-C668-236B-6731-51534F468D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19962" y="0"/>
            <a:ext cx="3857625" cy="6858000"/>
          </a:xfrm>
          <a:prstGeom prst="rect">
            <a:avLst/>
          </a:prstGeom>
        </p:spPr>
      </p:pic>
      <p:pic>
        <p:nvPicPr>
          <p:cNvPr id="2" name="Bilde 1">
            <a:extLst>
              <a:ext uri="{FF2B5EF4-FFF2-40B4-BE49-F238E27FC236}">
                <a16:creationId xmlns:a16="http://schemas.microsoft.com/office/drawing/2014/main" id="{22ACD71C-E4EE-4C0C-DBCF-3A09AC26B9F2}"/>
              </a:ext>
            </a:extLst>
          </p:cNvPr>
          <p:cNvPicPr>
            <a:picLocks noChangeAspect="1"/>
          </p:cNvPicPr>
          <p:nvPr/>
        </p:nvPicPr>
        <p:blipFill>
          <a:blip r:embed="rId6"/>
          <a:stretch>
            <a:fillRect/>
          </a:stretch>
        </p:blipFill>
        <p:spPr>
          <a:xfrm>
            <a:off x="842263" y="3126790"/>
            <a:ext cx="3980329" cy="689059"/>
          </a:xfrm>
          <a:prstGeom prst="rect">
            <a:avLst/>
          </a:prstGeom>
        </p:spPr>
      </p:pic>
      <p:pic>
        <p:nvPicPr>
          <p:cNvPr id="8" name="Bilde 7" descr="Et bilde som inneholder klær, person, grunn, himmel&#10;&#10;Automatisk generert beskrivelse">
            <a:extLst>
              <a:ext uri="{FF2B5EF4-FFF2-40B4-BE49-F238E27FC236}">
                <a16:creationId xmlns:a16="http://schemas.microsoft.com/office/drawing/2014/main" id="{77D4A0C7-1507-A505-B62D-E7A6419153B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305550" y="0"/>
            <a:ext cx="5886450" cy="6858000"/>
          </a:xfrm>
          <a:prstGeom prst="rect">
            <a:avLst/>
          </a:prstGeom>
        </p:spPr>
      </p:pic>
    </p:spTree>
    <p:extLst>
      <p:ext uri="{BB962C8B-B14F-4D97-AF65-F5344CB8AC3E}">
        <p14:creationId xmlns:p14="http://schemas.microsoft.com/office/powerpoint/2010/main" val="478678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 presetClass="mediacall" presetSubtype="0" fill="hold" nodeType="withEffect">
                                  <p:stCondLst>
                                    <p:cond delay="0"/>
                                  </p:stCondLst>
                                  <p:childTnLst>
                                    <p:cmd type="call" cmd="playFrom(0.0)">
                                      <p:cBhvr>
                                        <p:cTn id="16" dur="26826" fill="hold"/>
                                        <p:tgtEl>
                                          <p:spTgt spid="7"/>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7"/>
                </p:tgtEl>
              </p:cMediaNode>
            </p:video>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EE282-509D-9D41-881E-CC32E632406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908FE40-778A-8E46-037C-4512C2CD49E2}"/>
              </a:ext>
            </a:extLst>
          </p:cNvPr>
          <p:cNvSpPr/>
          <p:nvPr/>
        </p:nvSpPr>
        <p:spPr>
          <a:xfrm>
            <a:off x="5508171" y="-1152"/>
            <a:ext cx="6683829" cy="48957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D9B70B20-1144-B1EA-F3B5-31EA2B913CCF}"/>
              </a:ext>
            </a:extLst>
          </p:cNvPr>
          <p:cNvSpPr/>
          <p:nvPr/>
        </p:nvSpPr>
        <p:spPr>
          <a:xfrm>
            <a:off x="5508171" y="4894634"/>
            <a:ext cx="3341915" cy="196336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DB41BD08-A7DC-EB16-E23D-67E8CA712DE9}"/>
              </a:ext>
            </a:extLst>
          </p:cNvPr>
          <p:cNvSpPr/>
          <p:nvPr/>
        </p:nvSpPr>
        <p:spPr>
          <a:xfrm>
            <a:off x="8850086" y="4894633"/>
            <a:ext cx="3341914" cy="1963366"/>
          </a:xfrm>
          <a:prstGeom prst="rect">
            <a:avLst/>
          </a:prstGeom>
          <a:solidFill>
            <a:srgbClr val="B9A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3" descr="Et bilde som inneholder Menneskeansikt, person, smil, vegg&#10;&#10;Automatisk generert beskrivelse">
            <a:extLst>
              <a:ext uri="{FF2B5EF4-FFF2-40B4-BE49-F238E27FC236}">
                <a16:creationId xmlns:a16="http://schemas.microsoft.com/office/drawing/2014/main" id="{A0658F36-500D-25EE-63BC-5D38AC7D80B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1152"/>
            <a:ext cx="5508171" cy="4895785"/>
          </a:xfrm>
          <a:prstGeom prst="rect">
            <a:avLst/>
          </a:prstGeom>
        </p:spPr>
      </p:pic>
      <p:sp>
        <p:nvSpPr>
          <p:cNvPr id="2" name="Plassholder for bilde 1">
            <a:extLst>
              <a:ext uri="{FF2B5EF4-FFF2-40B4-BE49-F238E27FC236}">
                <a16:creationId xmlns:a16="http://schemas.microsoft.com/office/drawing/2014/main" id="{DCE289C5-7CC1-63C9-CF42-558BDA61EA6B}"/>
              </a:ext>
            </a:extLst>
          </p:cNvPr>
          <p:cNvSpPr txBox="1">
            <a:spLocks/>
          </p:cNvSpPr>
          <p:nvPr/>
        </p:nvSpPr>
        <p:spPr>
          <a:xfrm>
            <a:off x="6096000" y="725901"/>
            <a:ext cx="4776652" cy="768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600" b="1" dirty="0"/>
              <a:t>MØT PREVENCIA</a:t>
            </a:r>
          </a:p>
        </p:txBody>
      </p:sp>
      <p:sp>
        <p:nvSpPr>
          <p:cNvPr id="6" name="Plassholder for bilde 1">
            <a:extLst>
              <a:ext uri="{FF2B5EF4-FFF2-40B4-BE49-F238E27FC236}">
                <a16:creationId xmlns:a16="http://schemas.microsoft.com/office/drawing/2014/main" id="{292D13D7-C2F3-ABAD-3D7D-C54101D47C5A}"/>
              </a:ext>
            </a:extLst>
          </p:cNvPr>
          <p:cNvSpPr txBox="1">
            <a:spLocks/>
          </p:cNvSpPr>
          <p:nvPr/>
        </p:nvSpPr>
        <p:spPr>
          <a:xfrm>
            <a:off x="6096000" y="1447811"/>
            <a:ext cx="4484717" cy="31227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b-NO" sz="2400" dirty="0"/>
              <a:t>Alder: 13 år</a:t>
            </a:r>
          </a:p>
          <a:p>
            <a:pPr marL="0" indent="0">
              <a:lnSpc>
                <a:spcPct val="100000"/>
              </a:lnSpc>
              <a:buNone/>
            </a:pPr>
            <a:r>
              <a:rPr lang="nb-NO" sz="2400" dirty="0"/>
              <a:t>Favorittfag: Matte</a:t>
            </a:r>
          </a:p>
          <a:p>
            <a:pPr marL="0" indent="0">
              <a:lnSpc>
                <a:spcPct val="100000"/>
              </a:lnSpc>
              <a:buNone/>
            </a:pPr>
            <a:r>
              <a:rPr lang="nb-NO" sz="2400" dirty="0"/>
              <a:t>Drøm: Bli sykepleier</a:t>
            </a:r>
          </a:p>
        </p:txBody>
      </p:sp>
      <p:sp>
        <p:nvSpPr>
          <p:cNvPr id="9" name="Rounded Rectangle 3">
            <a:extLst>
              <a:ext uri="{FF2B5EF4-FFF2-40B4-BE49-F238E27FC236}">
                <a16:creationId xmlns:a16="http://schemas.microsoft.com/office/drawing/2014/main" id="{CB9D9529-DBF3-E71F-56BB-03EEC2F71780}"/>
              </a:ext>
            </a:extLst>
          </p:cNvPr>
          <p:cNvSpPr/>
          <p:nvPr/>
        </p:nvSpPr>
        <p:spPr>
          <a:xfrm>
            <a:off x="6095999" y="3630478"/>
            <a:ext cx="2852057"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hlinkClick r:id="rId4"/>
              </a:rPr>
              <a:t>Se filmen her</a:t>
            </a:r>
            <a:endParaRPr lang="nb-NO" sz="2400" dirty="0"/>
          </a:p>
        </p:txBody>
      </p:sp>
    </p:spTree>
    <p:extLst>
      <p:ext uri="{BB962C8B-B14F-4D97-AF65-F5344CB8AC3E}">
        <p14:creationId xmlns:p14="http://schemas.microsoft.com/office/powerpoint/2010/main" val="3594332034"/>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5A7CAA06-864A-E51E-F43A-62EC819F7FCD}"/>
              </a:ext>
            </a:extLst>
          </p:cNvPr>
          <p:cNvSpPr txBox="1">
            <a:spLocks/>
          </p:cNvSpPr>
          <p:nvPr/>
        </p:nvSpPr>
        <p:spPr>
          <a:xfrm>
            <a:off x="3708399" y="2547350"/>
            <a:ext cx="4775201" cy="1763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600" b="1" dirty="0">
                <a:solidFill>
                  <a:srgbClr val="B9A0BE"/>
                </a:solidFill>
              </a:rPr>
              <a:t>SETT INN NEDLASTET FILM OM PREVENCIA</a:t>
            </a:r>
          </a:p>
        </p:txBody>
      </p:sp>
    </p:spTree>
    <p:extLst>
      <p:ext uri="{BB962C8B-B14F-4D97-AF65-F5344CB8AC3E}">
        <p14:creationId xmlns:p14="http://schemas.microsoft.com/office/powerpoint/2010/main" val="64184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36962B-38AF-FCC8-73EA-6B161EFCD231}"/>
              </a:ext>
            </a:extLst>
          </p:cNvPr>
          <p:cNvSpPr/>
          <p:nvPr/>
        </p:nvSpPr>
        <p:spPr>
          <a:xfrm>
            <a:off x="0" y="-2302"/>
            <a:ext cx="5508171" cy="489693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6CB6921F-6332-74E2-03F8-91D07A0C9137}"/>
              </a:ext>
            </a:extLst>
          </p:cNvPr>
          <p:cNvSpPr/>
          <p:nvPr/>
        </p:nvSpPr>
        <p:spPr>
          <a:xfrm>
            <a:off x="5508171" y="4894633"/>
            <a:ext cx="6683829" cy="196336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bilde 1">
            <a:extLst>
              <a:ext uri="{FF2B5EF4-FFF2-40B4-BE49-F238E27FC236}">
                <a16:creationId xmlns:a16="http://schemas.microsoft.com/office/drawing/2014/main" id="{11EEFD21-AD19-656E-05A9-1C8076E267CF}"/>
              </a:ext>
            </a:extLst>
          </p:cNvPr>
          <p:cNvSpPr txBox="1">
            <a:spLocks/>
          </p:cNvSpPr>
          <p:nvPr/>
        </p:nvSpPr>
        <p:spPr>
          <a:xfrm>
            <a:off x="365760" y="685800"/>
            <a:ext cx="4776652" cy="768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600" b="1" dirty="0" err="1">
                <a:solidFill>
                  <a:schemeClr val="bg1"/>
                </a:solidFill>
              </a:rPr>
              <a:t>Prevencias</a:t>
            </a:r>
            <a:r>
              <a:rPr lang="nb-NO" sz="3600" b="1" dirty="0">
                <a:solidFill>
                  <a:schemeClr val="bg1"/>
                </a:solidFill>
              </a:rPr>
              <a:t> fremtid</a:t>
            </a:r>
          </a:p>
        </p:txBody>
      </p:sp>
      <p:sp>
        <p:nvSpPr>
          <p:cNvPr id="9" name="Plassholder for bilde 1">
            <a:extLst>
              <a:ext uri="{FF2B5EF4-FFF2-40B4-BE49-F238E27FC236}">
                <a16:creationId xmlns:a16="http://schemas.microsoft.com/office/drawing/2014/main" id="{1A2AAE34-1F71-1916-AF68-5E93027BC659}"/>
              </a:ext>
            </a:extLst>
          </p:cNvPr>
          <p:cNvSpPr txBox="1">
            <a:spLocks/>
          </p:cNvSpPr>
          <p:nvPr/>
        </p:nvSpPr>
        <p:spPr>
          <a:xfrm>
            <a:off x="1987081" y="1862957"/>
            <a:ext cx="1534008" cy="26234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0000" b="1" dirty="0">
                <a:solidFill>
                  <a:schemeClr val="bg1"/>
                </a:solidFill>
              </a:rPr>
              <a:t>?</a:t>
            </a:r>
          </a:p>
        </p:txBody>
      </p:sp>
      <p:pic>
        <p:nvPicPr>
          <p:cNvPr id="2" name="Bilde 3" descr="Et bilde som inneholder Menneskeansikt, person, smil, vegg&#10;&#10;Automatisk generert beskrivelse">
            <a:extLst>
              <a:ext uri="{FF2B5EF4-FFF2-40B4-BE49-F238E27FC236}">
                <a16:creationId xmlns:a16="http://schemas.microsoft.com/office/drawing/2014/main" id="{FEBFAC41-5BC7-A6B5-0D9A-A8AB86657121}"/>
              </a:ext>
            </a:extLst>
          </p:cNvPr>
          <p:cNvPicPr>
            <a:picLocks noChangeAspect="1"/>
          </p:cNvPicPr>
          <p:nvPr/>
        </p:nvPicPr>
        <p:blipFill>
          <a:blip r:embed="rId3">
            <a:extLst>
              <a:ext uri="{28A0092B-C50C-407E-A947-70E740481C1C}">
                <a14:useLocalDpi xmlns:a14="http://schemas.microsoft.com/office/drawing/2010/main" val="0"/>
              </a:ext>
            </a:extLst>
          </a:blip>
          <a:srcRect t="37696" b="13483"/>
          <a:stretch/>
        </p:blipFill>
        <p:spPr>
          <a:xfrm>
            <a:off x="5508171" y="0"/>
            <a:ext cx="6683829" cy="4894632"/>
          </a:xfrm>
          <a:prstGeom prst="rect">
            <a:avLst/>
          </a:prstGeom>
        </p:spPr>
      </p:pic>
      <p:pic>
        <p:nvPicPr>
          <p:cNvPr id="8" name="Picture 2">
            <a:extLst>
              <a:ext uri="{FF2B5EF4-FFF2-40B4-BE49-F238E27FC236}">
                <a16:creationId xmlns:a16="http://schemas.microsoft.com/office/drawing/2014/main" id="{E73EDD2B-9827-3CB0-2240-34B1DCF6B75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pic>
        <p:nvPicPr>
          <p:cNvPr id="6" name="Picture 5" descr="A child drinking water from a faucet&#10;&#10;Description automatically generated">
            <a:extLst>
              <a:ext uri="{FF2B5EF4-FFF2-40B4-BE49-F238E27FC236}">
                <a16:creationId xmlns:a16="http://schemas.microsoft.com/office/drawing/2014/main" id="{D0A934B5-2A6E-544A-B64C-85F2C05EBC0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508171" y="-2304"/>
            <a:ext cx="6683830" cy="4896936"/>
          </a:xfrm>
          <a:prstGeom prst="rect">
            <a:avLst/>
          </a:prstGeom>
        </p:spPr>
      </p:pic>
    </p:spTree>
    <p:extLst>
      <p:ext uri="{BB962C8B-B14F-4D97-AF65-F5344CB8AC3E}">
        <p14:creationId xmlns:p14="http://schemas.microsoft.com/office/powerpoint/2010/main" val="2642835032"/>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E24EF-3324-D50B-3672-C482383DBC5B}"/>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3FFF4A9B-5344-3BBA-A1C9-86E3822213D1}"/>
              </a:ext>
            </a:extLst>
          </p:cNvPr>
          <p:cNvSpPr/>
          <p:nvPr/>
        </p:nvSpPr>
        <p:spPr>
          <a:xfrm>
            <a:off x="7388557" y="2559470"/>
            <a:ext cx="2088422" cy="2088422"/>
          </a:xfrm>
          <a:prstGeom prst="ellipse">
            <a:avLst/>
          </a:prstGeom>
          <a:solidFill>
            <a:schemeClr val="accent5">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Oval 8">
            <a:extLst>
              <a:ext uri="{FF2B5EF4-FFF2-40B4-BE49-F238E27FC236}">
                <a16:creationId xmlns:a16="http://schemas.microsoft.com/office/drawing/2014/main" id="{8D41B6E8-B77B-B3DD-16E7-E9AA062D8F94}"/>
              </a:ext>
            </a:extLst>
          </p:cNvPr>
          <p:cNvSpPr/>
          <p:nvPr/>
        </p:nvSpPr>
        <p:spPr>
          <a:xfrm>
            <a:off x="2715021" y="2559470"/>
            <a:ext cx="2088422" cy="2088422"/>
          </a:xfrm>
          <a:prstGeom prst="ellipse">
            <a:avLst/>
          </a:prstGeom>
          <a:solidFill>
            <a:schemeClr val="accent5">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Oval 10">
            <a:extLst>
              <a:ext uri="{FF2B5EF4-FFF2-40B4-BE49-F238E27FC236}">
                <a16:creationId xmlns:a16="http://schemas.microsoft.com/office/drawing/2014/main" id="{450F7B29-8E5E-BF14-60EB-CCB29D3E82F1}"/>
              </a:ext>
            </a:extLst>
          </p:cNvPr>
          <p:cNvSpPr/>
          <p:nvPr/>
        </p:nvSpPr>
        <p:spPr>
          <a:xfrm>
            <a:off x="5051789" y="2559470"/>
            <a:ext cx="2088422" cy="2088422"/>
          </a:xfrm>
          <a:prstGeom prst="ellipse">
            <a:avLst/>
          </a:prstGeom>
          <a:solidFill>
            <a:schemeClr val="accent5">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Picture 12">
            <a:extLst>
              <a:ext uri="{FF2B5EF4-FFF2-40B4-BE49-F238E27FC236}">
                <a16:creationId xmlns:a16="http://schemas.microsoft.com/office/drawing/2014/main" id="{147FECB2-EB08-6FBB-32B5-0E04BBF4DE78}"/>
              </a:ext>
            </a:extLst>
          </p:cNvPr>
          <p:cNvPicPr>
            <a:picLocks noChangeAspect="1"/>
          </p:cNvPicPr>
          <p:nvPr/>
        </p:nvPicPr>
        <p:blipFill>
          <a:blip r:embed="rId3"/>
          <a:srcRect/>
          <a:stretch/>
        </p:blipFill>
        <p:spPr>
          <a:xfrm>
            <a:off x="7616862" y="2787775"/>
            <a:ext cx="1631811" cy="1631811"/>
          </a:xfrm>
          <a:prstGeom prst="rect">
            <a:avLst/>
          </a:prstGeom>
        </p:spPr>
      </p:pic>
      <p:pic>
        <p:nvPicPr>
          <p:cNvPr id="14" name="Picture 13">
            <a:extLst>
              <a:ext uri="{FF2B5EF4-FFF2-40B4-BE49-F238E27FC236}">
                <a16:creationId xmlns:a16="http://schemas.microsoft.com/office/drawing/2014/main" id="{C10B4CCB-1D39-4748-24AC-3319F486EA8F}"/>
              </a:ext>
            </a:extLst>
          </p:cNvPr>
          <p:cNvPicPr>
            <a:picLocks noChangeAspect="1"/>
          </p:cNvPicPr>
          <p:nvPr/>
        </p:nvPicPr>
        <p:blipFill>
          <a:blip r:embed="rId4"/>
          <a:srcRect/>
          <a:stretch/>
        </p:blipFill>
        <p:spPr>
          <a:xfrm>
            <a:off x="3226301" y="2992298"/>
            <a:ext cx="1065860" cy="1222764"/>
          </a:xfrm>
          <a:prstGeom prst="rect">
            <a:avLst/>
          </a:prstGeom>
        </p:spPr>
      </p:pic>
      <p:pic>
        <p:nvPicPr>
          <p:cNvPr id="15" name="Picture 14">
            <a:extLst>
              <a:ext uri="{FF2B5EF4-FFF2-40B4-BE49-F238E27FC236}">
                <a16:creationId xmlns:a16="http://schemas.microsoft.com/office/drawing/2014/main" id="{B7047960-9908-DB3E-7513-6C1D9ABE6CA7}"/>
              </a:ext>
            </a:extLst>
          </p:cNvPr>
          <p:cNvPicPr>
            <a:picLocks noChangeAspect="1"/>
          </p:cNvPicPr>
          <p:nvPr/>
        </p:nvPicPr>
        <p:blipFill>
          <a:blip r:embed="rId5"/>
          <a:srcRect/>
          <a:stretch/>
        </p:blipFill>
        <p:spPr>
          <a:xfrm>
            <a:off x="5528440" y="3046975"/>
            <a:ext cx="1135120" cy="1113410"/>
          </a:xfrm>
          <a:prstGeom prst="rect">
            <a:avLst/>
          </a:prstGeom>
        </p:spPr>
      </p:pic>
      <p:sp>
        <p:nvSpPr>
          <p:cNvPr id="2" name="Title 3">
            <a:extLst>
              <a:ext uri="{FF2B5EF4-FFF2-40B4-BE49-F238E27FC236}">
                <a16:creationId xmlns:a16="http://schemas.microsoft.com/office/drawing/2014/main" id="{B0DD9E4D-31DE-9877-F7AC-EE9174C390E5}"/>
              </a:ext>
            </a:extLst>
          </p:cNvPr>
          <p:cNvSpPr txBox="1">
            <a:spLocks/>
          </p:cNvSpPr>
          <p:nvPr/>
        </p:nvSpPr>
        <p:spPr>
          <a:xfrm>
            <a:off x="1" y="617382"/>
            <a:ext cx="1219199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2"/>
                </a:solidFill>
                <a:effectLst/>
                <a:uLnTx/>
                <a:uFillTx/>
                <a:latin typeface="Verdana Pro Semibold" panose="020B0704030504040204" pitchFamily="34" charset="0"/>
                <a:ea typeface="+mj-ea"/>
                <a:cs typeface="+mj-cs"/>
                <a:sym typeface="Verdana"/>
              </a:rPr>
              <a:t>HVA KAN VI GJØRE?</a:t>
            </a:r>
            <a:endParaRPr kumimoji="0" lang="en-US" sz="7200" b="0" i="0" u="none" strike="noStrike" kern="1200" cap="none" spc="0" normalizeH="0" baseline="0" noProof="0" dirty="0">
              <a:ln>
                <a:noFill/>
              </a:ln>
              <a:solidFill>
                <a:schemeClr val="tx2"/>
              </a:solidFill>
              <a:effectLst/>
              <a:uLnTx/>
              <a:uFillTx/>
              <a:latin typeface="Verdana Pro Semibold" panose="020B0704030504040204" pitchFamily="34" charset="0"/>
              <a:ea typeface="+mj-ea"/>
              <a:cs typeface="+mj-cs"/>
              <a:sym typeface="Verdana"/>
            </a:endParaRPr>
          </a:p>
        </p:txBody>
      </p:sp>
    </p:spTree>
    <p:extLst>
      <p:ext uri="{BB962C8B-B14F-4D97-AF65-F5344CB8AC3E}">
        <p14:creationId xmlns:p14="http://schemas.microsoft.com/office/powerpoint/2010/main" val="917124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EA82F-3FEE-089F-7498-BA6474AF85C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7AB860C-FC5B-FC4B-49FB-8CFF2355653A}"/>
              </a:ext>
            </a:extLst>
          </p:cNvPr>
          <p:cNvPicPr>
            <a:picLocks noChangeAspect="1"/>
          </p:cNvPicPr>
          <p:nvPr/>
        </p:nvPicPr>
        <p:blipFill>
          <a:blip r:embed="rId3"/>
          <a:srcRect t="7812" b="7812"/>
          <a:stretch/>
        </p:blipFill>
        <p:spPr>
          <a:xfrm>
            <a:off x="-1" y="-1"/>
            <a:ext cx="12192000" cy="6858001"/>
          </a:xfrm>
          <a:prstGeom prst="rect">
            <a:avLst/>
          </a:prstGeom>
        </p:spPr>
      </p:pic>
      <p:pic>
        <p:nvPicPr>
          <p:cNvPr id="3" name="Picture 2" descr="A black and white sign with white text&#10;&#10;Description automatically generated">
            <a:hlinkClick r:id="rId4"/>
            <a:extLst>
              <a:ext uri="{FF2B5EF4-FFF2-40B4-BE49-F238E27FC236}">
                <a16:creationId xmlns:a16="http://schemas.microsoft.com/office/drawing/2014/main" id="{4144F6BA-416E-B031-E24F-082F045BE7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1401826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tanding in a dirt path with a bucket&#10;&#10;Description automatically generated">
            <a:extLst>
              <a:ext uri="{FF2B5EF4-FFF2-40B4-BE49-F238E27FC236}">
                <a16:creationId xmlns:a16="http://schemas.microsoft.com/office/drawing/2014/main" id="{C141AF06-B38C-5736-CEE2-42817E6D19E1}"/>
              </a:ext>
            </a:extLst>
          </p:cNvPr>
          <p:cNvPicPr>
            <a:picLocks noGrp="1" noChangeAspect="1"/>
          </p:cNvPicPr>
          <p:nvPr>
            <p:ph type="pic" sz="quarter" idx="10"/>
          </p:nvPr>
        </p:nvPicPr>
        <p:blipFill>
          <a:blip r:embed="rId3"/>
          <a:srcRect t="7813" b="7813"/>
          <a:stretch>
            <a:fillRect/>
          </a:stretch>
        </p:blipFill>
        <p:spPr/>
      </p:pic>
      <p:pic>
        <p:nvPicPr>
          <p:cNvPr id="2" name="Picture 1" descr="A black and white sign with white text&#10;&#10;Description automatically generated">
            <a:extLst>
              <a:ext uri="{FF2B5EF4-FFF2-40B4-BE49-F238E27FC236}">
                <a16:creationId xmlns:a16="http://schemas.microsoft.com/office/drawing/2014/main" id="{8CEE8C87-F8D6-FF7C-8DF8-CC59EEA2C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42801703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E9AD12-6871-D01C-6887-62F90DA778E6}"/>
              </a:ext>
            </a:extLst>
          </p:cNvPr>
          <p:cNvSpPr>
            <a:spLocks noGrp="1"/>
          </p:cNvSpPr>
          <p:nvPr>
            <p:ph type="title"/>
          </p:nvPr>
        </p:nvSpPr>
        <p:spPr>
          <a:xfrm>
            <a:off x="1194273" y="2549731"/>
            <a:ext cx="11225346" cy="1758537"/>
          </a:xfrm>
        </p:spPr>
        <p:txBody>
          <a:bodyPr>
            <a:normAutofit fontScale="90000"/>
          </a:bodyPr>
          <a:lstStyle/>
          <a:p>
            <a:pPr algn="l"/>
            <a:r>
              <a:rPr lang="nb-NO" sz="8000" dirty="0">
                <a:latin typeface="Verdana Pro Semibold" panose="020B0704030504040204" pitchFamily="34" charset="0"/>
              </a:rPr>
              <a:t>HÅP I </a:t>
            </a:r>
            <a:br>
              <a:rPr lang="nb-NO" sz="8000" dirty="0">
                <a:latin typeface="Verdana Pro Semibold" panose="020B0704030504040204" pitchFamily="34" charset="0"/>
              </a:rPr>
            </a:br>
            <a:r>
              <a:rPr lang="nb-NO" sz="8000" dirty="0">
                <a:latin typeface="Verdana Pro Semibold" panose="020B0704030504040204" pitchFamily="34" charset="0"/>
              </a:rPr>
              <a:t>EN DRÅPE </a:t>
            </a:r>
            <a:br>
              <a:rPr lang="nb-NO" sz="8000" dirty="0">
                <a:latin typeface="Verdana Pro Semibold" panose="020B0704030504040204" pitchFamily="34" charset="0"/>
              </a:rPr>
            </a:br>
            <a:r>
              <a:rPr lang="nb-NO" sz="8000" dirty="0">
                <a:latin typeface="Verdana Pro Semibold" panose="020B0704030504040204" pitchFamily="34" charset="0"/>
              </a:rPr>
              <a:t>VANN</a:t>
            </a:r>
          </a:p>
        </p:txBody>
      </p:sp>
      <p:sp>
        <p:nvSpPr>
          <p:cNvPr id="47" name="Title 3">
            <a:extLst>
              <a:ext uri="{FF2B5EF4-FFF2-40B4-BE49-F238E27FC236}">
                <a16:creationId xmlns:a16="http://schemas.microsoft.com/office/drawing/2014/main" id="{9322BCE1-837F-42F0-A6C9-0DD2D901AFFE}"/>
              </a:ext>
            </a:extLst>
          </p:cNvPr>
          <p:cNvSpPr txBox="1">
            <a:spLocks/>
          </p:cNvSpPr>
          <p:nvPr/>
        </p:nvSpPr>
        <p:spPr>
          <a:xfrm>
            <a:off x="1194273" y="4803511"/>
            <a:ext cx="6578127" cy="770812"/>
          </a:xfrm>
          <a:prstGeom prst="rect">
            <a:avLst/>
          </a:prstGeom>
        </p:spPr>
        <p:txBody>
          <a:bodyPr anchor="t"/>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2200" b="0" i="0" u="none" strike="noStrike" kern="1200" cap="none" spc="300" normalizeH="0" baseline="0" noProof="0" dirty="0">
                <a:ln>
                  <a:noFill/>
                </a:ln>
                <a:solidFill>
                  <a:schemeClr val="accent5"/>
                </a:solidFill>
                <a:effectLst/>
                <a:uLnTx/>
                <a:uFillTx/>
                <a:latin typeface="Verdana Pro Light" panose="020B0304030504040204" pitchFamily="34" charset="0"/>
                <a:ea typeface="+mn-ea"/>
                <a:cs typeface="+mn-cs"/>
              </a:rPr>
              <a:t>FASTEAKSJONEN </a:t>
            </a:r>
            <a:r>
              <a:rPr lang="nb-NO" sz="2200" b="0" spc="300" dirty="0">
                <a:solidFill>
                  <a:schemeClr val="accent5"/>
                </a:solidFill>
                <a:latin typeface="Verdana Pro Light" panose="020B0304030504040204" pitchFamily="34" charset="0"/>
              </a:rPr>
              <a:t>6. – 8. APRIL 2025</a:t>
            </a:r>
            <a:endParaRPr kumimoji="0" lang="nb-NO" sz="2200" b="0" i="0" u="none" strike="noStrike" kern="1200" cap="none" spc="300" normalizeH="0" baseline="0" noProof="0" dirty="0">
              <a:ln>
                <a:noFill/>
              </a:ln>
              <a:solidFill>
                <a:schemeClr val="accent5"/>
              </a:solidFill>
              <a:effectLst/>
              <a:uLnTx/>
              <a:uFillTx/>
              <a:latin typeface="Verdana Pro Light" panose="020B0304030504040204" pitchFamily="34" charset="0"/>
              <a:ea typeface="+mn-ea"/>
              <a:cs typeface="+mn-cs"/>
            </a:endParaRPr>
          </a:p>
        </p:txBody>
      </p:sp>
      <p:pic>
        <p:nvPicPr>
          <p:cNvPr id="55" name="Picture 54">
            <a:extLst>
              <a:ext uri="{FF2B5EF4-FFF2-40B4-BE49-F238E27FC236}">
                <a16:creationId xmlns:a16="http://schemas.microsoft.com/office/drawing/2014/main" id="{B0FB4C67-53B8-BF5E-0633-8458DE4FAF62}"/>
              </a:ext>
            </a:extLst>
          </p:cNvPr>
          <p:cNvPicPr>
            <a:picLocks noChangeAspect="1"/>
          </p:cNvPicPr>
          <p:nvPr/>
        </p:nvPicPr>
        <p:blipFill>
          <a:blip r:embed="rId3"/>
          <a:srcRect/>
          <a:stretch/>
        </p:blipFill>
        <p:spPr>
          <a:xfrm>
            <a:off x="10301788" y="4081858"/>
            <a:ext cx="541955" cy="801560"/>
          </a:xfrm>
          <a:prstGeom prst="rect">
            <a:avLst/>
          </a:prstGeom>
        </p:spPr>
      </p:pic>
      <p:pic>
        <p:nvPicPr>
          <p:cNvPr id="56" name="Picture 55">
            <a:extLst>
              <a:ext uri="{FF2B5EF4-FFF2-40B4-BE49-F238E27FC236}">
                <a16:creationId xmlns:a16="http://schemas.microsoft.com/office/drawing/2014/main" id="{AFCFFF43-8DBD-276E-D2C2-2A5E1A5415D1}"/>
              </a:ext>
            </a:extLst>
          </p:cNvPr>
          <p:cNvPicPr>
            <a:picLocks noChangeAspect="1"/>
          </p:cNvPicPr>
          <p:nvPr/>
        </p:nvPicPr>
        <p:blipFill>
          <a:blip r:embed="rId4">
            <a:alphaModFix amt="20000"/>
          </a:blip>
          <a:srcRect/>
          <a:stretch/>
        </p:blipFill>
        <p:spPr>
          <a:xfrm>
            <a:off x="8127096" y="1407109"/>
            <a:ext cx="2716290" cy="2503729"/>
          </a:xfrm>
          <a:prstGeom prst="rect">
            <a:avLst/>
          </a:prstGeom>
        </p:spPr>
      </p:pic>
    </p:spTree>
    <p:extLst>
      <p:ext uri="{BB962C8B-B14F-4D97-AF65-F5344CB8AC3E}">
        <p14:creationId xmlns:p14="http://schemas.microsoft.com/office/powerpoint/2010/main" val="307676832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umber with a number and a number&#10;&#10;Description automatically generated with medium confidence">
            <a:extLst>
              <a:ext uri="{FF2B5EF4-FFF2-40B4-BE49-F238E27FC236}">
                <a16:creationId xmlns:a16="http://schemas.microsoft.com/office/drawing/2014/main" id="{3DBCD51F-113D-919B-8100-4C02F0019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62836">
            <a:off x="6833014" y="1187858"/>
            <a:ext cx="2861647" cy="1505786"/>
          </a:xfrm>
          <a:prstGeom prst="rect">
            <a:avLst/>
          </a:prstGeom>
        </p:spPr>
      </p:pic>
      <p:pic>
        <p:nvPicPr>
          <p:cNvPr id="4" name="Picture 3">
            <a:extLst>
              <a:ext uri="{FF2B5EF4-FFF2-40B4-BE49-F238E27FC236}">
                <a16:creationId xmlns:a16="http://schemas.microsoft.com/office/drawing/2014/main" id="{DF56DFB6-35A4-929D-C808-8FDA07023E1E}"/>
              </a:ext>
            </a:extLst>
          </p:cNvPr>
          <p:cNvPicPr>
            <a:picLocks noChangeAspect="1"/>
          </p:cNvPicPr>
          <p:nvPr/>
        </p:nvPicPr>
        <p:blipFill>
          <a:blip r:embed="rId4">
            <a:extLst>
              <a:ext uri="{28A0092B-C50C-407E-A947-70E740481C1C}">
                <a14:useLocalDpi xmlns:a14="http://schemas.microsoft.com/office/drawing/2010/main" val="0"/>
              </a:ext>
            </a:extLst>
          </a:blip>
          <a:srcRect l="21011" r="21531"/>
          <a:stretch/>
        </p:blipFill>
        <p:spPr>
          <a:xfrm>
            <a:off x="6167168" y="0"/>
            <a:ext cx="2768959" cy="4102415"/>
          </a:xfrm>
          <a:prstGeom prst="rect">
            <a:avLst/>
          </a:prstGeom>
        </p:spPr>
      </p:pic>
      <p:pic>
        <p:nvPicPr>
          <p:cNvPr id="5" name="Picture 4" descr="Cartoon of a hand with a purple shirt&#10;&#10;Description automatically generated">
            <a:extLst>
              <a:ext uri="{FF2B5EF4-FFF2-40B4-BE49-F238E27FC236}">
                <a16:creationId xmlns:a16="http://schemas.microsoft.com/office/drawing/2014/main" id="{A2CF1C76-2B65-040E-0BFA-DF49ADB63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0670" y="1666098"/>
            <a:ext cx="2238476" cy="5191902"/>
          </a:xfrm>
          <a:prstGeom prst="rect">
            <a:avLst/>
          </a:prstGeom>
        </p:spPr>
      </p:pic>
      <p:sp>
        <p:nvSpPr>
          <p:cNvPr id="6" name="TextBox 5">
            <a:extLst>
              <a:ext uri="{FF2B5EF4-FFF2-40B4-BE49-F238E27FC236}">
                <a16:creationId xmlns:a16="http://schemas.microsoft.com/office/drawing/2014/main" id="{BFB2B107-B632-991C-7119-C4D7C9D3A521}"/>
              </a:ext>
            </a:extLst>
          </p:cNvPr>
          <p:cNvSpPr txBox="1"/>
          <p:nvPr/>
        </p:nvSpPr>
        <p:spPr>
          <a:xfrm>
            <a:off x="906336" y="1859339"/>
            <a:ext cx="6427732" cy="3139321"/>
          </a:xfrm>
          <a:prstGeom prst="rect">
            <a:avLst/>
          </a:prstGeom>
          <a:noFill/>
        </p:spPr>
        <p:txBody>
          <a:bodyPr wrap="square">
            <a:sp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uLnTx/>
                <a:uFillTx/>
                <a:latin typeface="Verdana Pro Semibold" panose="020B0704030504040204" pitchFamily="34" charset="0"/>
                <a:sym typeface="Verdana"/>
              </a:rPr>
              <a:t>HVOR M</a:t>
            </a:r>
            <a:r>
              <a:rPr lang="en-US" sz="6600" dirty="0">
                <a:solidFill>
                  <a:schemeClr val="bg1"/>
                </a:solidFill>
                <a:latin typeface="Verdana Pro Semibold" panose="020B0704030504040204" pitchFamily="34" charset="0"/>
                <a:sym typeface="Verdana"/>
              </a:rPr>
              <a:t>YE FÅR DU FOR 300 KRONER?</a:t>
            </a:r>
            <a:endParaRPr kumimoji="0" lang="en-US" sz="6600" b="0" i="0" u="none" strike="noStrike" kern="1200" cap="none" spc="0" normalizeH="0" baseline="0" noProof="0" dirty="0">
              <a:ln>
                <a:noFill/>
              </a:ln>
              <a:solidFill>
                <a:schemeClr val="bg1"/>
              </a:solidFill>
              <a:effectLst/>
              <a:uLnTx/>
              <a:uFillTx/>
              <a:latin typeface="Verdana Pro Semibold" panose="020B0704030504040204" pitchFamily="34" charset="0"/>
              <a:sym typeface="Verdana"/>
            </a:endParaRPr>
          </a:p>
        </p:txBody>
      </p:sp>
    </p:spTree>
    <p:extLst>
      <p:ext uri="{BB962C8B-B14F-4D97-AF65-F5344CB8AC3E}">
        <p14:creationId xmlns:p14="http://schemas.microsoft.com/office/powerpoint/2010/main" val="3554143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p:nvPr/>
        </p:nvSpPr>
        <p:spPr>
          <a:xfrm>
            <a:off x="2000504" y="376021"/>
            <a:ext cx="8180102" cy="1200329"/>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b="1" dirty="0">
                <a:solidFill>
                  <a:schemeClr val="bg1"/>
                </a:solidFill>
                <a:latin typeface="Verdana Pro" panose="020B0604030504040204" pitchFamily="34" charset="0"/>
                <a:sym typeface="Verdana"/>
              </a:rPr>
              <a:t>HVOR MANGE KINOBILLETTER FÅR DU FOR 300 KR.? </a:t>
            </a:r>
            <a:endParaRPr kumimoji="0" lang="en-US" sz="3600" b="1" i="0" u="none" strike="noStrike" kern="1200" cap="none" spc="0" normalizeH="0" baseline="0" noProof="0" dirty="0">
              <a:ln>
                <a:noFill/>
              </a:ln>
              <a:solidFill>
                <a:schemeClr val="bg1"/>
              </a:solidFill>
              <a:effectLst/>
              <a:uLnTx/>
              <a:uFillTx/>
              <a:latin typeface="Verdana Pro" panose="020B0604030504040204" pitchFamily="34" charset="0"/>
              <a:sym typeface="Verdana"/>
            </a:endParaRPr>
          </a:p>
        </p:txBody>
      </p:sp>
      <p:pic>
        <p:nvPicPr>
          <p:cNvPr id="11" name="Picture 10" descr="A piece of paper with a triangle on it&#10;&#10;Description automatically generated">
            <a:extLst>
              <a:ext uri="{FF2B5EF4-FFF2-40B4-BE49-F238E27FC236}">
                <a16:creationId xmlns:a16="http://schemas.microsoft.com/office/drawing/2014/main" id="{8F4F2ADB-B0CC-B1A6-08FD-BF237A306550}"/>
              </a:ext>
            </a:extLst>
          </p:cNvPr>
          <p:cNvPicPr>
            <a:picLocks noChangeAspect="1"/>
          </p:cNvPicPr>
          <p:nvPr/>
        </p:nvPicPr>
        <p:blipFill rotWithShape="1">
          <a:blip r:embed="rId3">
            <a:extLst>
              <a:ext uri="{28A0092B-C50C-407E-A947-70E740481C1C}">
                <a14:useLocalDpi xmlns:a14="http://schemas.microsoft.com/office/drawing/2010/main" val="0"/>
              </a:ext>
            </a:extLst>
          </a:blip>
          <a:srcRect l="9330" t="13636" r="9570" b="9570"/>
          <a:stretch/>
        </p:blipFill>
        <p:spPr>
          <a:xfrm>
            <a:off x="3356598" y="1146229"/>
            <a:ext cx="5467915" cy="5177584"/>
          </a:xfrm>
          <a:prstGeom prst="rect">
            <a:avLst/>
          </a:prstGeom>
        </p:spPr>
      </p:pic>
      <p:sp>
        <p:nvSpPr>
          <p:cNvPr id="2" name="TextBox 1">
            <a:extLst>
              <a:ext uri="{FF2B5EF4-FFF2-40B4-BE49-F238E27FC236}">
                <a16:creationId xmlns:a16="http://schemas.microsoft.com/office/drawing/2014/main" id="{18182C6C-7771-8EAB-14E2-6FE05C177816}"/>
              </a:ext>
            </a:extLst>
          </p:cNvPr>
          <p:cNvSpPr txBox="1"/>
          <p:nvPr/>
        </p:nvSpPr>
        <p:spPr>
          <a:xfrm>
            <a:off x="3042556" y="5728546"/>
            <a:ext cx="609600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2800" b="1" i="0" u="none" strike="noStrike" kern="1200" cap="none" spc="0" normalizeH="0" baseline="0" dirty="0">
                <a:ln>
                  <a:noFill/>
                </a:ln>
                <a:solidFill>
                  <a:schemeClr val="bg1"/>
                </a:solidFill>
                <a:effectLst/>
                <a:uLnTx/>
                <a:uFillTx/>
                <a:sym typeface="Verdana"/>
              </a:rPr>
              <a:t>2 KINOBILLETTER </a:t>
            </a:r>
            <a:endParaRPr kumimoji="0" lang="nb-NO" sz="1800" b="1" i="0" u="none" strike="noStrike" kern="1200" cap="none" spc="0" normalizeH="0" baseline="0" dirty="0">
              <a:ln>
                <a:noFill/>
              </a:ln>
              <a:solidFill>
                <a:schemeClr val="bg1"/>
              </a:solidFill>
              <a:effectLst/>
              <a:uLnTx/>
              <a:uFillTx/>
              <a:sym typeface="Verdana"/>
            </a:endParaRPr>
          </a:p>
        </p:txBody>
      </p:sp>
    </p:spTree>
    <p:extLst>
      <p:ext uri="{BB962C8B-B14F-4D97-AF65-F5344CB8AC3E}">
        <p14:creationId xmlns:p14="http://schemas.microsoft.com/office/powerpoint/2010/main" val="638679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a:spLocks/>
          </p:cNvSpPr>
          <p:nvPr/>
        </p:nvSpPr>
        <p:spPr>
          <a:xfrm>
            <a:off x="1899343" y="298238"/>
            <a:ext cx="8408199" cy="1754326"/>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solidFill>
                  <a:schemeClr val="bg1"/>
                </a:solidFill>
                <a:latin typeface="Verdana Pro Semibold" panose="020B0704030504040204" pitchFamily="34" charset="0"/>
                <a:ea typeface="+mj-ea"/>
                <a:cs typeface="+mj-cs"/>
                <a:sym typeface="Verdana"/>
              </a:rPr>
              <a:t>HVOR MANGE 0,5L MED SOLO SUPER FÅR DU FOR 300 KR.? </a:t>
            </a:r>
            <a:endParaRPr kumimoji="0" lang="en-US" sz="3600" b="0" i="0" u="none" strike="noStrike" kern="1200" cap="none" spc="0" normalizeH="0" baseline="0" noProof="0" dirty="0">
              <a:ln>
                <a:noFill/>
              </a:ln>
              <a:solidFill>
                <a:schemeClr val="bg1"/>
              </a:solidFill>
              <a:effectLst/>
              <a:uLnTx/>
              <a:uFillTx/>
              <a:latin typeface="Verdana Pro Semibold" panose="020B0704030504040204" pitchFamily="34" charset="0"/>
              <a:ea typeface="+mj-ea"/>
              <a:cs typeface="+mj-cs"/>
              <a:sym typeface="Verdana"/>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Verdana Pro Light" panose="020B0304030504040204" pitchFamily="34" charset="0"/>
              <a:ea typeface="+mj-ea"/>
              <a:cs typeface="+mj-cs"/>
              <a:sym typeface="Verdana"/>
            </a:endParaRPr>
          </a:p>
        </p:txBody>
      </p:sp>
      <p:sp>
        <p:nvSpPr>
          <p:cNvPr id="25" name="TextBox 24">
            <a:extLst>
              <a:ext uri="{FF2B5EF4-FFF2-40B4-BE49-F238E27FC236}">
                <a16:creationId xmlns:a16="http://schemas.microsoft.com/office/drawing/2014/main" id="{EBE2B03A-F273-4826-8F0C-66C3951E358B}"/>
              </a:ext>
            </a:extLst>
          </p:cNvPr>
          <p:cNvSpPr txBox="1"/>
          <p:nvPr/>
        </p:nvSpPr>
        <p:spPr>
          <a:xfrm>
            <a:off x="3042556" y="5728546"/>
            <a:ext cx="609600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sym typeface="Verdana"/>
              </a:rPr>
              <a:t>12 </a:t>
            </a:r>
            <a:r>
              <a:rPr lang="en-US" sz="2800" b="1" noProof="0" dirty="0">
                <a:solidFill>
                  <a:schemeClr val="bg1"/>
                </a:solidFill>
                <a:sym typeface="Verdana"/>
              </a:rPr>
              <a:t>FLASKER</a:t>
            </a:r>
            <a:endParaRPr kumimoji="0" lang="en-US" sz="1800" b="1" i="0" u="none" strike="noStrike" kern="1200" cap="none" spc="0" normalizeH="0" baseline="0" noProof="0" dirty="0">
              <a:ln>
                <a:noFill/>
              </a:ln>
              <a:solidFill>
                <a:schemeClr val="bg1"/>
              </a:solidFill>
              <a:effectLst/>
              <a:uLnTx/>
              <a:uFillTx/>
              <a:sym typeface="Verdana"/>
            </a:endParaRPr>
          </a:p>
        </p:txBody>
      </p:sp>
      <p:pic>
        <p:nvPicPr>
          <p:cNvPr id="9" name="Picture 8" descr="A red blue and yellow rectangular object&#10;&#10;Description automatically generated">
            <a:extLst>
              <a:ext uri="{FF2B5EF4-FFF2-40B4-BE49-F238E27FC236}">
                <a16:creationId xmlns:a16="http://schemas.microsoft.com/office/drawing/2014/main" id="{8C06F309-7FA1-714F-AAD2-B975D5CDF6E1}"/>
              </a:ext>
            </a:extLst>
          </p:cNvPr>
          <p:cNvPicPr>
            <a:picLocks noChangeAspect="1"/>
          </p:cNvPicPr>
          <p:nvPr/>
        </p:nvPicPr>
        <p:blipFill>
          <a:blip r:embed="rId3"/>
          <a:stretch>
            <a:fillRect/>
          </a:stretch>
        </p:blipFill>
        <p:spPr>
          <a:xfrm>
            <a:off x="3029659" y="1799363"/>
            <a:ext cx="451474" cy="1559636"/>
          </a:xfrm>
          <a:prstGeom prst="rect">
            <a:avLst/>
          </a:prstGeom>
        </p:spPr>
      </p:pic>
      <p:pic>
        <p:nvPicPr>
          <p:cNvPr id="10" name="Picture 9" descr="A red blue and yellow rectangular object&#10;&#10;Description automatically generated">
            <a:extLst>
              <a:ext uri="{FF2B5EF4-FFF2-40B4-BE49-F238E27FC236}">
                <a16:creationId xmlns:a16="http://schemas.microsoft.com/office/drawing/2014/main" id="{F3A9E521-0DDA-D184-E7EE-0C85EEE9E4B9}"/>
              </a:ext>
            </a:extLst>
          </p:cNvPr>
          <p:cNvPicPr>
            <a:picLocks noChangeAspect="1"/>
          </p:cNvPicPr>
          <p:nvPr/>
        </p:nvPicPr>
        <p:blipFill>
          <a:blip r:embed="rId3"/>
          <a:stretch>
            <a:fillRect/>
          </a:stretch>
        </p:blipFill>
        <p:spPr>
          <a:xfrm>
            <a:off x="4201437" y="1799361"/>
            <a:ext cx="451474" cy="1559636"/>
          </a:xfrm>
          <a:prstGeom prst="rect">
            <a:avLst/>
          </a:prstGeom>
        </p:spPr>
      </p:pic>
      <p:pic>
        <p:nvPicPr>
          <p:cNvPr id="11" name="Picture 10" descr="A red blue and yellow rectangular object&#10;&#10;Description automatically generated">
            <a:extLst>
              <a:ext uri="{FF2B5EF4-FFF2-40B4-BE49-F238E27FC236}">
                <a16:creationId xmlns:a16="http://schemas.microsoft.com/office/drawing/2014/main" id="{7647F26A-3EB5-3FE6-CF93-4B39C0CA686E}"/>
              </a:ext>
            </a:extLst>
          </p:cNvPr>
          <p:cNvPicPr>
            <a:picLocks noChangeAspect="1"/>
          </p:cNvPicPr>
          <p:nvPr/>
        </p:nvPicPr>
        <p:blipFill>
          <a:blip r:embed="rId3"/>
          <a:stretch>
            <a:fillRect/>
          </a:stretch>
        </p:blipFill>
        <p:spPr>
          <a:xfrm>
            <a:off x="5373215" y="1799361"/>
            <a:ext cx="451474" cy="1559636"/>
          </a:xfrm>
          <a:prstGeom prst="rect">
            <a:avLst/>
          </a:prstGeom>
        </p:spPr>
      </p:pic>
      <p:pic>
        <p:nvPicPr>
          <p:cNvPr id="12" name="Picture 11" descr="A red blue and yellow rectangular object&#10;&#10;Description automatically generated">
            <a:extLst>
              <a:ext uri="{FF2B5EF4-FFF2-40B4-BE49-F238E27FC236}">
                <a16:creationId xmlns:a16="http://schemas.microsoft.com/office/drawing/2014/main" id="{D9C34DDE-D768-9DAF-6E27-3CEDAFFD07A5}"/>
              </a:ext>
            </a:extLst>
          </p:cNvPr>
          <p:cNvPicPr>
            <a:picLocks noChangeAspect="1"/>
          </p:cNvPicPr>
          <p:nvPr/>
        </p:nvPicPr>
        <p:blipFill>
          <a:blip r:embed="rId3"/>
          <a:stretch>
            <a:fillRect/>
          </a:stretch>
        </p:blipFill>
        <p:spPr>
          <a:xfrm>
            <a:off x="6544993" y="1799361"/>
            <a:ext cx="451474" cy="1559636"/>
          </a:xfrm>
          <a:prstGeom prst="rect">
            <a:avLst/>
          </a:prstGeom>
        </p:spPr>
      </p:pic>
      <p:pic>
        <p:nvPicPr>
          <p:cNvPr id="13" name="Picture 12" descr="A red blue and yellow rectangular object&#10;&#10;Description automatically generated">
            <a:extLst>
              <a:ext uri="{FF2B5EF4-FFF2-40B4-BE49-F238E27FC236}">
                <a16:creationId xmlns:a16="http://schemas.microsoft.com/office/drawing/2014/main" id="{43C9BF8C-3DA5-B734-71D1-0198CD1BBDE2}"/>
              </a:ext>
            </a:extLst>
          </p:cNvPr>
          <p:cNvPicPr>
            <a:picLocks noChangeAspect="1"/>
          </p:cNvPicPr>
          <p:nvPr/>
        </p:nvPicPr>
        <p:blipFill>
          <a:blip r:embed="rId3"/>
          <a:stretch>
            <a:fillRect/>
          </a:stretch>
        </p:blipFill>
        <p:spPr>
          <a:xfrm>
            <a:off x="7716771" y="1799361"/>
            <a:ext cx="451474" cy="1559636"/>
          </a:xfrm>
          <a:prstGeom prst="rect">
            <a:avLst/>
          </a:prstGeom>
        </p:spPr>
      </p:pic>
      <p:pic>
        <p:nvPicPr>
          <p:cNvPr id="14" name="Picture 13" descr="A red blue and yellow rectangular object&#10;&#10;Description automatically generated">
            <a:extLst>
              <a:ext uri="{FF2B5EF4-FFF2-40B4-BE49-F238E27FC236}">
                <a16:creationId xmlns:a16="http://schemas.microsoft.com/office/drawing/2014/main" id="{3C3EC788-D4E6-7DC9-6724-DA1585367195}"/>
              </a:ext>
            </a:extLst>
          </p:cNvPr>
          <p:cNvPicPr>
            <a:picLocks noChangeAspect="1"/>
          </p:cNvPicPr>
          <p:nvPr/>
        </p:nvPicPr>
        <p:blipFill>
          <a:blip r:embed="rId3"/>
          <a:stretch>
            <a:fillRect/>
          </a:stretch>
        </p:blipFill>
        <p:spPr>
          <a:xfrm>
            <a:off x="8888549" y="1799361"/>
            <a:ext cx="451474" cy="1559636"/>
          </a:xfrm>
          <a:prstGeom prst="rect">
            <a:avLst/>
          </a:prstGeom>
        </p:spPr>
      </p:pic>
      <p:pic>
        <p:nvPicPr>
          <p:cNvPr id="15" name="Picture 14" descr="A red blue and yellow rectangular object&#10;&#10;Description automatically generated">
            <a:extLst>
              <a:ext uri="{FF2B5EF4-FFF2-40B4-BE49-F238E27FC236}">
                <a16:creationId xmlns:a16="http://schemas.microsoft.com/office/drawing/2014/main" id="{6D2026EF-11F4-9961-0551-66E56A2F5B56}"/>
              </a:ext>
            </a:extLst>
          </p:cNvPr>
          <p:cNvPicPr>
            <a:picLocks noChangeAspect="1"/>
          </p:cNvPicPr>
          <p:nvPr/>
        </p:nvPicPr>
        <p:blipFill>
          <a:blip r:embed="rId3"/>
          <a:stretch>
            <a:fillRect/>
          </a:stretch>
        </p:blipFill>
        <p:spPr>
          <a:xfrm>
            <a:off x="3029659" y="3642293"/>
            <a:ext cx="451474" cy="1559636"/>
          </a:xfrm>
          <a:prstGeom prst="rect">
            <a:avLst/>
          </a:prstGeom>
        </p:spPr>
      </p:pic>
      <p:pic>
        <p:nvPicPr>
          <p:cNvPr id="17" name="Picture 16" descr="A red blue and yellow rectangular object&#10;&#10;Description automatically generated">
            <a:extLst>
              <a:ext uri="{FF2B5EF4-FFF2-40B4-BE49-F238E27FC236}">
                <a16:creationId xmlns:a16="http://schemas.microsoft.com/office/drawing/2014/main" id="{C6AF3F9D-F13B-F771-9A76-0D299CB2F883}"/>
              </a:ext>
            </a:extLst>
          </p:cNvPr>
          <p:cNvPicPr>
            <a:picLocks noChangeAspect="1"/>
          </p:cNvPicPr>
          <p:nvPr/>
        </p:nvPicPr>
        <p:blipFill>
          <a:blip r:embed="rId3"/>
          <a:stretch>
            <a:fillRect/>
          </a:stretch>
        </p:blipFill>
        <p:spPr>
          <a:xfrm>
            <a:off x="4201437" y="3642291"/>
            <a:ext cx="451474" cy="1559636"/>
          </a:xfrm>
          <a:prstGeom prst="rect">
            <a:avLst/>
          </a:prstGeom>
        </p:spPr>
      </p:pic>
      <p:pic>
        <p:nvPicPr>
          <p:cNvPr id="18" name="Picture 17" descr="A red blue and yellow rectangular object&#10;&#10;Description automatically generated">
            <a:extLst>
              <a:ext uri="{FF2B5EF4-FFF2-40B4-BE49-F238E27FC236}">
                <a16:creationId xmlns:a16="http://schemas.microsoft.com/office/drawing/2014/main" id="{00E33E7B-5BB5-783B-C072-333C5B6F50F6}"/>
              </a:ext>
            </a:extLst>
          </p:cNvPr>
          <p:cNvPicPr>
            <a:picLocks noChangeAspect="1"/>
          </p:cNvPicPr>
          <p:nvPr/>
        </p:nvPicPr>
        <p:blipFill>
          <a:blip r:embed="rId3"/>
          <a:stretch>
            <a:fillRect/>
          </a:stretch>
        </p:blipFill>
        <p:spPr>
          <a:xfrm>
            <a:off x="5373215" y="3642291"/>
            <a:ext cx="451474" cy="1559636"/>
          </a:xfrm>
          <a:prstGeom prst="rect">
            <a:avLst/>
          </a:prstGeom>
        </p:spPr>
      </p:pic>
      <p:pic>
        <p:nvPicPr>
          <p:cNvPr id="19" name="Picture 18" descr="A red blue and yellow rectangular object&#10;&#10;Description automatically generated">
            <a:extLst>
              <a:ext uri="{FF2B5EF4-FFF2-40B4-BE49-F238E27FC236}">
                <a16:creationId xmlns:a16="http://schemas.microsoft.com/office/drawing/2014/main" id="{A34D05B8-7910-37A9-EE6E-2B7F85B88E5A}"/>
              </a:ext>
            </a:extLst>
          </p:cNvPr>
          <p:cNvPicPr>
            <a:picLocks noChangeAspect="1"/>
          </p:cNvPicPr>
          <p:nvPr/>
        </p:nvPicPr>
        <p:blipFill>
          <a:blip r:embed="rId3"/>
          <a:stretch>
            <a:fillRect/>
          </a:stretch>
        </p:blipFill>
        <p:spPr>
          <a:xfrm>
            <a:off x="6544993" y="3642291"/>
            <a:ext cx="451474" cy="1559636"/>
          </a:xfrm>
          <a:prstGeom prst="rect">
            <a:avLst/>
          </a:prstGeom>
        </p:spPr>
      </p:pic>
      <p:pic>
        <p:nvPicPr>
          <p:cNvPr id="20" name="Picture 19" descr="A red blue and yellow rectangular object&#10;&#10;Description automatically generated">
            <a:extLst>
              <a:ext uri="{FF2B5EF4-FFF2-40B4-BE49-F238E27FC236}">
                <a16:creationId xmlns:a16="http://schemas.microsoft.com/office/drawing/2014/main" id="{753A36C1-3994-1398-FC2E-896276EF5A83}"/>
              </a:ext>
            </a:extLst>
          </p:cNvPr>
          <p:cNvPicPr>
            <a:picLocks noChangeAspect="1"/>
          </p:cNvPicPr>
          <p:nvPr/>
        </p:nvPicPr>
        <p:blipFill>
          <a:blip r:embed="rId3"/>
          <a:stretch>
            <a:fillRect/>
          </a:stretch>
        </p:blipFill>
        <p:spPr>
          <a:xfrm>
            <a:off x="7716771" y="3642291"/>
            <a:ext cx="451474" cy="1559636"/>
          </a:xfrm>
          <a:prstGeom prst="rect">
            <a:avLst/>
          </a:prstGeom>
        </p:spPr>
      </p:pic>
      <p:pic>
        <p:nvPicPr>
          <p:cNvPr id="21" name="Picture 20" descr="A red blue and yellow rectangular object&#10;&#10;Description automatically generated">
            <a:extLst>
              <a:ext uri="{FF2B5EF4-FFF2-40B4-BE49-F238E27FC236}">
                <a16:creationId xmlns:a16="http://schemas.microsoft.com/office/drawing/2014/main" id="{4E9841A7-8B8F-CFC1-D708-6D4FB2FC71A4}"/>
              </a:ext>
            </a:extLst>
          </p:cNvPr>
          <p:cNvPicPr>
            <a:picLocks noChangeAspect="1"/>
          </p:cNvPicPr>
          <p:nvPr/>
        </p:nvPicPr>
        <p:blipFill>
          <a:blip r:embed="rId3"/>
          <a:stretch>
            <a:fillRect/>
          </a:stretch>
        </p:blipFill>
        <p:spPr>
          <a:xfrm>
            <a:off x="8888549" y="3642291"/>
            <a:ext cx="451474" cy="1559636"/>
          </a:xfrm>
          <a:prstGeom prst="rect">
            <a:avLst/>
          </a:prstGeom>
        </p:spPr>
      </p:pic>
    </p:spTree>
    <p:extLst>
      <p:ext uri="{BB962C8B-B14F-4D97-AF65-F5344CB8AC3E}">
        <p14:creationId xmlns:p14="http://schemas.microsoft.com/office/powerpoint/2010/main" val="2451178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p:nvPr/>
        </p:nvSpPr>
        <p:spPr>
          <a:xfrm>
            <a:off x="2077851" y="360012"/>
            <a:ext cx="7622639" cy="1200329"/>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Verdana Pro Semibold" panose="020B0704030504040204" pitchFamily="34" charset="0"/>
                <a:ea typeface="+mn-ea"/>
                <a:cs typeface="+mn-cs"/>
                <a:sym typeface="Verdana"/>
              </a:rPr>
              <a:t>HVOR MANGE </a:t>
            </a:r>
            <a:r>
              <a:rPr lang="en-US" sz="3600" dirty="0">
                <a:solidFill>
                  <a:schemeClr val="bg1"/>
                </a:solidFill>
                <a:latin typeface="Verdana Pro Semibold" panose="020B0704030504040204" pitchFamily="34" charset="0"/>
                <a:sym typeface="Verdana"/>
              </a:rPr>
              <a:t>BURGERE </a:t>
            </a:r>
            <a:r>
              <a:rPr kumimoji="0" lang="en-US" sz="3600" b="0" i="0" u="none" strike="noStrike" kern="1200" cap="none" spc="0" normalizeH="0" baseline="0" noProof="0" dirty="0">
                <a:ln>
                  <a:noFill/>
                </a:ln>
                <a:solidFill>
                  <a:schemeClr val="bg1"/>
                </a:solidFill>
                <a:effectLst/>
                <a:uLnTx/>
                <a:uFillTx/>
                <a:latin typeface="Verdana Pro Semibold" panose="020B0704030504040204" pitchFamily="34" charset="0"/>
                <a:ea typeface="+mn-ea"/>
                <a:cs typeface="+mn-cs"/>
                <a:sym typeface="Verdana"/>
              </a:rPr>
              <a:t>FÅR DU FOR 300 KR.?  </a:t>
            </a:r>
          </a:p>
        </p:txBody>
      </p:sp>
      <p:sp>
        <p:nvSpPr>
          <p:cNvPr id="4" name="TextBox 3">
            <a:extLst>
              <a:ext uri="{FF2B5EF4-FFF2-40B4-BE49-F238E27FC236}">
                <a16:creationId xmlns:a16="http://schemas.microsoft.com/office/drawing/2014/main" id="{2D9EDA0D-53E4-620F-DD04-6DF091A3E5DF}"/>
              </a:ext>
            </a:extLst>
          </p:cNvPr>
          <p:cNvSpPr txBox="1"/>
          <p:nvPr/>
        </p:nvSpPr>
        <p:spPr>
          <a:xfrm>
            <a:off x="1905701" y="5297659"/>
            <a:ext cx="796694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sym typeface="Verdana"/>
              </a:rPr>
              <a:t>2</a:t>
            </a:r>
            <a:r>
              <a:rPr kumimoji="0" lang="en-US" sz="2800" b="1" i="0" u="none" strike="noStrike" kern="1200" cap="none" spc="0" normalizeH="0" noProof="0" dirty="0">
                <a:ln>
                  <a:noFill/>
                </a:ln>
                <a:solidFill>
                  <a:schemeClr val="bg1"/>
                </a:solidFill>
                <a:effectLst/>
                <a:uLnTx/>
                <a:uFillTx/>
                <a:sym typeface="Verdana"/>
              </a:rPr>
              <a:t> BURGERE</a:t>
            </a:r>
            <a:endParaRPr kumimoji="0" lang="en-US" sz="1800" b="1" i="0" u="none" strike="noStrike" kern="1200" cap="none" spc="0" normalizeH="0" baseline="0" noProof="0" dirty="0">
              <a:ln>
                <a:noFill/>
              </a:ln>
              <a:solidFill>
                <a:schemeClr val="bg1"/>
              </a:solidFill>
              <a:effectLst/>
              <a:uLnTx/>
              <a:uFillTx/>
              <a:sym typeface="Verdana"/>
            </a:endParaRPr>
          </a:p>
        </p:txBody>
      </p:sp>
      <p:pic>
        <p:nvPicPr>
          <p:cNvPr id="6" name="Picture 5" descr="A burger with a green and brown burger&#10;&#10;Description automatically generated with medium confidence">
            <a:extLst>
              <a:ext uri="{FF2B5EF4-FFF2-40B4-BE49-F238E27FC236}">
                <a16:creationId xmlns:a16="http://schemas.microsoft.com/office/drawing/2014/main" id="{3C3B9787-FF2D-4AA9-3CD3-9ABC74363572}"/>
              </a:ext>
            </a:extLst>
          </p:cNvPr>
          <p:cNvPicPr>
            <a:picLocks noChangeAspect="1"/>
          </p:cNvPicPr>
          <p:nvPr/>
        </p:nvPicPr>
        <p:blipFill>
          <a:blip r:embed="rId3"/>
          <a:stretch>
            <a:fillRect/>
          </a:stretch>
        </p:blipFill>
        <p:spPr>
          <a:xfrm>
            <a:off x="2981626" y="2228899"/>
            <a:ext cx="2890008" cy="2382835"/>
          </a:xfrm>
          <a:prstGeom prst="rect">
            <a:avLst/>
          </a:prstGeom>
        </p:spPr>
      </p:pic>
      <p:pic>
        <p:nvPicPr>
          <p:cNvPr id="7" name="Picture 6" descr="A burger with a green and brown burger&#10;&#10;Description automatically generated with medium confidence">
            <a:extLst>
              <a:ext uri="{FF2B5EF4-FFF2-40B4-BE49-F238E27FC236}">
                <a16:creationId xmlns:a16="http://schemas.microsoft.com/office/drawing/2014/main" id="{18C831FD-C91A-8F10-3932-C95568E92404}"/>
              </a:ext>
            </a:extLst>
          </p:cNvPr>
          <p:cNvPicPr>
            <a:picLocks noChangeAspect="1"/>
          </p:cNvPicPr>
          <p:nvPr/>
        </p:nvPicPr>
        <p:blipFill>
          <a:blip r:embed="rId3"/>
          <a:stretch>
            <a:fillRect/>
          </a:stretch>
        </p:blipFill>
        <p:spPr>
          <a:xfrm>
            <a:off x="6320366" y="2228900"/>
            <a:ext cx="2890008" cy="2382835"/>
          </a:xfrm>
          <a:prstGeom prst="rect">
            <a:avLst/>
          </a:prstGeom>
        </p:spPr>
      </p:pic>
    </p:spTree>
    <p:extLst>
      <p:ext uri="{BB962C8B-B14F-4D97-AF65-F5344CB8AC3E}">
        <p14:creationId xmlns:p14="http://schemas.microsoft.com/office/powerpoint/2010/main" val="25532944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nSpc>
                <a:spcPct val="100000"/>
              </a:lnSpc>
            </a:pPr>
            <a:r>
              <a:rPr lang="nb-NO" sz="2700" b="0" dirty="0">
                <a:latin typeface="Verdana Pro Light" panose="020B0304030504040204" pitchFamily="34" charset="0"/>
              </a:rPr>
              <a:t>I fasteaksjonen 2024 </a:t>
            </a:r>
            <a:br>
              <a:rPr lang="nb-NO" sz="2700" b="0" dirty="0">
                <a:latin typeface="Verdana Pro Light" panose="020B0304030504040204" pitchFamily="34" charset="0"/>
              </a:rPr>
            </a:br>
            <a:r>
              <a:rPr lang="nb-NO" sz="2700" b="0" dirty="0">
                <a:latin typeface="Verdana Pro Light" panose="020B0304030504040204" pitchFamily="34" charset="0"/>
              </a:rPr>
              <a:t>samlet XXX menighet inn</a:t>
            </a:r>
            <a:br>
              <a:rPr lang="nb-NO" dirty="0">
                <a:latin typeface="Verdana Pro Light" panose="020B0304030504040204" pitchFamily="34" charset="0"/>
              </a:rPr>
            </a:br>
            <a:br>
              <a:rPr lang="nb-NO" dirty="0">
                <a:latin typeface="Verdana Pro Light" panose="020B0304030504040204" pitchFamily="34" charset="0"/>
              </a:rPr>
            </a:br>
            <a:br>
              <a:rPr lang="nb-NO" dirty="0">
                <a:latin typeface="Verdana Pro" panose="020B0604030504040204" pitchFamily="34" charset="0"/>
              </a:rPr>
            </a:br>
            <a:r>
              <a:rPr lang="nb-NO" dirty="0">
                <a:latin typeface="Verdana Pro" panose="020B0604030504040204" pitchFamily="34" charset="0"/>
              </a:rPr>
              <a:t>XXXX KRONER</a:t>
            </a:r>
            <a:br>
              <a:rPr lang="nb-NO" dirty="0">
                <a:latin typeface="Verdana Pro" panose="020B0604030504040204" pitchFamily="34" charset="0"/>
              </a:rPr>
            </a:br>
            <a:br>
              <a:rPr lang="nb-NO" dirty="0">
                <a:latin typeface="Verdana Pro" panose="020B0604030504040204" pitchFamily="34" charset="0"/>
              </a:rPr>
            </a:br>
            <a:br>
              <a:rPr lang="nb-NO" dirty="0">
                <a:latin typeface="Verdana Pro" panose="020B0604030504040204" pitchFamily="34" charset="0"/>
              </a:rPr>
            </a:br>
            <a:r>
              <a:rPr lang="nb-NO" sz="2700" b="0" dirty="0">
                <a:latin typeface="Verdana Pro Light" panose="020B0304030504040204" pitchFamily="34" charset="0"/>
              </a:rPr>
              <a:t>Det tilsvarer varig tilgang til rent vann for ??? mennesker</a:t>
            </a:r>
          </a:p>
        </p:txBody>
      </p:sp>
      <p:pic>
        <p:nvPicPr>
          <p:cNvPr id="8" name="Picture 7">
            <a:extLst>
              <a:ext uri="{FF2B5EF4-FFF2-40B4-BE49-F238E27FC236}">
                <a16:creationId xmlns:a16="http://schemas.microsoft.com/office/drawing/2014/main" id="{E55C9A67-5463-B13A-9D3C-CAE66FA631C6}"/>
              </a:ext>
            </a:extLst>
          </p:cNvPr>
          <p:cNvPicPr>
            <a:picLocks noChangeAspect="1"/>
          </p:cNvPicPr>
          <p:nvPr/>
        </p:nvPicPr>
        <p:blipFill>
          <a:blip r:embed="rId3"/>
          <a:srcRect/>
          <a:stretch/>
        </p:blipFill>
        <p:spPr>
          <a:xfrm>
            <a:off x="9021588" y="2597023"/>
            <a:ext cx="1678036" cy="1546723"/>
          </a:xfrm>
          <a:prstGeom prst="rect">
            <a:avLst/>
          </a:prstGeom>
        </p:spPr>
      </p:pic>
      <p:pic>
        <p:nvPicPr>
          <p:cNvPr id="10" name="Picture 9">
            <a:extLst>
              <a:ext uri="{FF2B5EF4-FFF2-40B4-BE49-F238E27FC236}">
                <a16:creationId xmlns:a16="http://schemas.microsoft.com/office/drawing/2014/main" id="{5C472160-684F-82F3-2817-78870BCE9D68}"/>
              </a:ext>
            </a:extLst>
          </p:cNvPr>
          <p:cNvPicPr>
            <a:picLocks noChangeAspect="1"/>
          </p:cNvPicPr>
          <p:nvPr/>
        </p:nvPicPr>
        <p:blipFill>
          <a:blip r:embed="rId4"/>
          <a:srcRect/>
          <a:stretch/>
        </p:blipFill>
        <p:spPr>
          <a:xfrm>
            <a:off x="1215504" y="2302030"/>
            <a:ext cx="1699136" cy="2028159"/>
          </a:xfrm>
          <a:prstGeom prst="rect">
            <a:avLst/>
          </a:prstGeom>
        </p:spPr>
      </p:pic>
    </p:spTree>
    <p:extLst>
      <p:ext uri="{BB962C8B-B14F-4D97-AF65-F5344CB8AC3E}">
        <p14:creationId xmlns:p14="http://schemas.microsoft.com/office/powerpoint/2010/main" val="379183798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E1C2D-EB75-9D29-453A-0E750253AE58}"/>
            </a:ext>
          </a:extLst>
        </p:cNvPr>
        <p:cNvGrpSpPr/>
        <p:nvPr/>
      </p:nvGrpSpPr>
      <p:grpSpPr>
        <a:xfrm>
          <a:off x="0" y="0"/>
          <a:ext cx="0" cy="0"/>
          <a:chOff x="0" y="0"/>
          <a:chExt cx="0" cy="0"/>
        </a:xfrm>
      </p:grpSpPr>
      <p:sp>
        <p:nvSpPr>
          <p:cNvPr id="3" name="Plassholder for bilde 1">
            <a:extLst>
              <a:ext uri="{FF2B5EF4-FFF2-40B4-BE49-F238E27FC236}">
                <a16:creationId xmlns:a16="http://schemas.microsoft.com/office/drawing/2014/main" id="{E50D5C10-EA9E-200D-F8A5-D49A8DBB746C}"/>
              </a:ext>
            </a:extLst>
          </p:cNvPr>
          <p:cNvSpPr txBox="1">
            <a:spLocks/>
          </p:cNvSpPr>
          <p:nvPr/>
        </p:nvSpPr>
        <p:spPr>
          <a:xfrm>
            <a:off x="731520" y="3384700"/>
            <a:ext cx="10728960" cy="1173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7200" b="1" dirty="0">
                <a:solidFill>
                  <a:schemeClr val="bg1"/>
                </a:solidFill>
              </a:rPr>
              <a:t>SPONSORLØP</a:t>
            </a:r>
          </a:p>
        </p:txBody>
      </p:sp>
      <p:pic>
        <p:nvPicPr>
          <p:cNvPr id="4" name="Picture 3">
            <a:extLst>
              <a:ext uri="{FF2B5EF4-FFF2-40B4-BE49-F238E27FC236}">
                <a16:creationId xmlns:a16="http://schemas.microsoft.com/office/drawing/2014/main" id="{A84AC537-23E8-4C58-6EF2-129A86B881C0}"/>
              </a:ext>
            </a:extLst>
          </p:cNvPr>
          <p:cNvPicPr>
            <a:picLocks noChangeAspect="1"/>
          </p:cNvPicPr>
          <p:nvPr/>
        </p:nvPicPr>
        <p:blipFill>
          <a:blip r:embed="rId3" cstate="print">
            <a:alphaModFix amt="37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a:xfrm>
            <a:off x="4650607" y="754345"/>
            <a:ext cx="2890785" cy="2890785"/>
          </a:xfrm>
          <a:prstGeom prst="rect">
            <a:avLst/>
          </a:prstGeom>
        </p:spPr>
      </p:pic>
    </p:spTree>
    <p:extLst>
      <p:ext uri="{BB962C8B-B14F-4D97-AF65-F5344CB8AC3E}">
        <p14:creationId xmlns:p14="http://schemas.microsoft.com/office/powerpoint/2010/main" val="519269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401BAB2-99A5-5C3E-E133-EF89E30B9C2B}"/>
              </a:ext>
            </a:extLst>
          </p:cNvPr>
          <p:cNvPicPr>
            <a:picLocks noGrp="1" noChangeAspect="1"/>
          </p:cNvPicPr>
          <p:nvPr>
            <p:ph type="pic" idx="2"/>
          </p:nvPr>
        </p:nvPicPr>
        <p:blipFill>
          <a:blip r:embed="rId3">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2571639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AC0C1350-CBAB-A342-979D-D8122ADB873B}"/>
              </a:ext>
            </a:extLst>
          </p:cNvPr>
          <p:cNvSpPr txBox="1">
            <a:spLocks/>
          </p:cNvSpPr>
          <p:nvPr/>
        </p:nvSpPr>
        <p:spPr>
          <a:xfrm>
            <a:off x="553481" y="569035"/>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480E55"/>
                </a:solidFill>
                <a:effectLst/>
                <a:uLnTx/>
                <a:uFillTx/>
                <a:latin typeface="Verdana Pro Semibold" panose="020B0704030504040204" pitchFamily="34" charset="0"/>
                <a:ea typeface="+mj-ea"/>
                <a:cs typeface="+mj-cs"/>
                <a:sym typeface="Verdana"/>
              </a:rPr>
              <a:t>S</a:t>
            </a:r>
            <a:r>
              <a:rPr lang="en-US" sz="4000" b="0" dirty="0">
                <a:solidFill>
                  <a:srgbClr val="480E55"/>
                </a:solidFill>
                <a:latin typeface="Verdana Pro Semibold" panose="020B0704030504040204" pitchFamily="34" charset="0"/>
                <a:sym typeface="Verdana"/>
              </a:rPr>
              <a:t>PONSORLØP</a:t>
            </a:r>
            <a:endParaRPr kumimoji="0" lang="en-US" sz="4000" b="0" i="0" u="none" strike="noStrike" kern="1200" cap="none" spc="0" normalizeH="0" baseline="0" noProof="0" dirty="0">
              <a:ln>
                <a:noFill/>
              </a:ln>
              <a:solidFill>
                <a:srgbClr val="480E55"/>
              </a:solidFill>
              <a:effectLst/>
              <a:uLnTx/>
              <a:uFillTx/>
              <a:latin typeface="Verdana Pro Semibold" panose="020B0704030504040204" pitchFamily="34" charset="0"/>
              <a:ea typeface="+mj-ea"/>
              <a:cs typeface="+mj-cs"/>
              <a:sym typeface="Verdana"/>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480E55"/>
                </a:solidFill>
                <a:effectLst/>
                <a:uLnTx/>
                <a:uFillTx/>
                <a:latin typeface="Verdana Pro Light" panose="020B0304030504040204" pitchFamily="34" charset="0"/>
                <a:ea typeface="+mj-ea"/>
                <a:cs typeface="+mj-cs"/>
                <a:sym typeface="Verdana"/>
              </a:rPr>
              <a:t>DETTE GJØR DU…</a:t>
            </a:r>
          </a:p>
        </p:txBody>
      </p:sp>
      <p:pic>
        <p:nvPicPr>
          <p:cNvPr id="5" name="Picture 4">
            <a:extLst>
              <a:ext uri="{FF2B5EF4-FFF2-40B4-BE49-F238E27FC236}">
                <a16:creationId xmlns:a16="http://schemas.microsoft.com/office/drawing/2014/main" id="{9970A7B4-4265-0FDF-6648-D588F0FC1F5E}"/>
              </a:ext>
            </a:extLst>
          </p:cNvPr>
          <p:cNvPicPr>
            <a:picLocks noChangeAspect="1"/>
          </p:cNvPicPr>
          <p:nvPr/>
        </p:nvPicPr>
        <p:blipFill>
          <a:blip r:embed="rId3" cstate="print">
            <a:extLst>
              <a:ext uri="{28A0092B-C50C-407E-A947-70E740481C1C}">
                <a14:useLocalDpi xmlns:a14="http://schemas.microsoft.com/office/drawing/2010/main" val="0"/>
              </a:ext>
            </a:extLst>
          </a:blip>
          <a:srcRect l="4339" r="4339"/>
          <a:stretch/>
        </p:blipFill>
        <p:spPr>
          <a:xfrm>
            <a:off x="742148" y="2744930"/>
            <a:ext cx="2122119" cy="2189747"/>
          </a:xfrm>
          <a:prstGeom prst="rect">
            <a:avLst/>
          </a:prstGeom>
        </p:spPr>
      </p:pic>
      <p:pic>
        <p:nvPicPr>
          <p:cNvPr id="6" name="Picture 5">
            <a:extLst>
              <a:ext uri="{FF2B5EF4-FFF2-40B4-BE49-F238E27FC236}">
                <a16:creationId xmlns:a16="http://schemas.microsoft.com/office/drawing/2014/main" id="{9E189403-A1E8-30EE-7CBE-BBFB0EE3850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68688" y="1963031"/>
            <a:ext cx="3729769" cy="3729769"/>
          </a:xfrm>
          <a:prstGeom prst="rect">
            <a:avLst/>
          </a:prstGeom>
        </p:spPr>
      </p:pic>
      <p:pic>
        <p:nvPicPr>
          <p:cNvPr id="3" name="Picture 2" descr="A stack of purple coins&#10;&#10;Description automatically generated">
            <a:extLst>
              <a:ext uri="{FF2B5EF4-FFF2-40B4-BE49-F238E27FC236}">
                <a16:creationId xmlns:a16="http://schemas.microsoft.com/office/drawing/2014/main" id="{55A76D7E-7FEA-D331-C335-B5B55E3AD4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2878" y="2537880"/>
            <a:ext cx="2719226" cy="2719226"/>
          </a:xfrm>
          <a:prstGeom prst="rect">
            <a:avLst/>
          </a:prstGeom>
        </p:spPr>
      </p:pic>
      <p:pic>
        <p:nvPicPr>
          <p:cNvPr id="10" name="Picture 9" descr="A purple and black symbol&#10;&#10;Description automatically generated">
            <a:extLst>
              <a:ext uri="{FF2B5EF4-FFF2-40B4-BE49-F238E27FC236}">
                <a16:creationId xmlns:a16="http://schemas.microsoft.com/office/drawing/2014/main" id="{12E918BF-D5C2-2AB8-E25F-025D6C6D6B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3571" y="2934782"/>
            <a:ext cx="1786270" cy="1786270"/>
          </a:xfrm>
          <a:prstGeom prst="rect">
            <a:avLst/>
          </a:prstGeom>
        </p:spPr>
      </p:pic>
      <p:pic>
        <p:nvPicPr>
          <p:cNvPr id="12" name="Picture 11" descr="A purple cross on a black background&#10;&#10;Description automatically generated">
            <a:extLst>
              <a:ext uri="{FF2B5EF4-FFF2-40B4-BE49-F238E27FC236}">
                <a16:creationId xmlns:a16="http://schemas.microsoft.com/office/drawing/2014/main" id="{DA3F9CE1-D47C-1E37-FD1E-DD38C93FC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4267" y="2849856"/>
            <a:ext cx="1956121" cy="1956121"/>
          </a:xfrm>
          <a:prstGeom prst="rect">
            <a:avLst/>
          </a:prstGeom>
        </p:spPr>
      </p:pic>
    </p:spTree>
    <p:extLst>
      <p:ext uri="{BB962C8B-B14F-4D97-AF65-F5344CB8AC3E}">
        <p14:creationId xmlns:p14="http://schemas.microsoft.com/office/powerpoint/2010/main" val="235001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screen with a black background&#10;&#10;Description automatically generated">
            <a:extLst>
              <a:ext uri="{FF2B5EF4-FFF2-40B4-BE49-F238E27FC236}">
                <a16:creationId xmlns:a16="http://schemas.microsoft.com/office/drawing/2014/main" id="{A040B2E7-6CC9-C8B3-DFF9-3DF1EC142792}"/>
              </a:ext>
            </a:extLst>
          </p:cNvPr>
          <p:cNvPicPr>
            <a:picLocks noChangeAspect="1"/>
          </p:cNvPicPr>
          <p:nvPr/>
        </p:nvPicPr>
        <p:blipFill>
          <a:blip r:embed="rId3"/>
          <a:stretch>
            <a:fillRect/>
          </a:stretch>
        </p:blipFill>
        <p:spPr>
          <a:xfrm>
            <a:off x="4415117" y="0"/>
            <a:ext cx="3361765" cy="6858000"/>
          </a:xfrm>
          <a:prstGeom prst="rect">
            <a:avLst/>
          </a:prstGeom>
        </p:spPr>
      </p:pic>
      <p:sp>
        <p:nvSpPr>
          <p:cNvPr id="5" name="Speech Bubble: Rectangle with Corners Rounded 4">
            <a:extLst>
              <a:ext uri="{FF2B5EF4-FFF2-40B4-BE49-F238E27FC236}">
                <a16:creationId xmlns:a16="http://schemas.microsoft.com/office/drawing/2014/main" id="{17A0CBEF-5678-D00A-71D6-12C2CF967C14}"/>
              </a:ext>
            </a:extLst>
          </p:cNvPr>
          <p:cNvSpPr/>
          <p:nvPr/>
        </p:nvSpPr>
        <p:spPr>
          <a:xfrm>
            <a:off x="4713513" y="1219200"/>
            <a:ext cx="2764972" cy="2536371"/>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400"/>
              <a:t>Hei!</a:t>
            </a:r>
          </a:p>
          <a:p>
            <a:r>
              <a:rPr lang="nb-NO" sz="1400"/>
              <a:t>Jeg skal løpe sponsorløp for å samle inn penger til Kirkens Nødhjelps arbeid rundt om i verden. </a:t>
            </a:r>
          </a:p>
          <a:p>
            <a:endParaRPr lang="nb-NO" sz="1400"/>
          </a:p>
          <a:p>
            <a:r>
              <a:rPr lang="nb-NO" sz="1400"/>
              <a:t>Vil du sponse meg med et fast beløp eller et beløp for hver runde jeg løper?  </a:t>
            </a:r>
            <a:endParaRPr lang="en-US" sz="1400"/>
          </a:p>
        </p:txBody>
      </p:sp>
      <p:sp>
        <p:nvSpPr>
          <p:cNvPr id="6" name="Speech Bubble: Rectangle with Corners Rounded 5">
            <a:extLst>
              <a:ext uri="{FF2B5EF4-FFF2-40B4-BE49-F238E27FC236}">
                <a16:creationId xmlns:a16="http://schemas.microsoft.com/office/drawing/2014/main" id="{E7D82268-547F-E40C-3248-C899E65D73F7}"/>
              </a:ext>
            </a:extLst>
          </p:cNvPr>
          <p:cNvSpPr/>
          <p:nvPr/>
        </p:nvSpPr>
        <p:spPr>
          <a:xfrm>
            <a:off x="4713513" y="4680857"/>
            <a:ext cx="1523999" cy="370114"/>
          </a:xfrm>
          <a:prstGeom prst="wedgeRoundRectCallou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nb-NO" sz="2800" dirty="0">
                <a:solidFill>
                  <a:srgbClr val="530656"/>
                </a:solidFill>
              </a:rPr>
              <a:t>…</a:t>
            </a:r>
            <a:endParaRPr lang="en-US" sz="2800" dirty="0">
              <a:solidFill>
                <a:srgbClr val="530656"/>
              </a:solidFill>
            </a:endParaRPr>
          </a:p>
        </p:txBody>
      </p:sp>
    </p:spTree>
    <p:extLst>
      <p:ext uri="{BB962C8B-B14F-4D97-AF65-F5344CB8AC3E}">
        <p14:creationId xmlns:p14="http://schemas.microsoft.com/office/powerpoint/2010/main" val="349427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screen with a black background&#10;&#10;Description automatically generated">
            <a:extLst>
              <a:ext uri="{FF2B5EF4-FFF2-40B4-BE49-F238E27FC236}">
                <a16:creationId xmlns:a16="http://schemas.microsoft.com/office/drawing/2014/main" id="{5F5DDCBA-6FDF-530D-0A54-DD18A221AD22}"/>
              </a:ext>
            </a:extLst>
          </p:cNvPr>
          <p:cNvPicPr>
            <a:picLocks noChangeAspect="1"/>
          </p:cNvPicPr>
          <p:nvPr/>
        </p:nvPicPr>
        <p:blipFill>
          <a:blip r:embed="rId3"/>
          <a:stretch>
            <a:fillRect/>
          </a:stretch>
        </p:blipFill>
        <p:spPr>
          <a:xfrm>
            <a:off x="4415117" y="0"/>
            <a:ext cx="3361765" cy="6858000"/>
          </a:xfrm>
          <a:prstGeom prst="rect">
            <a:avLst/>
          </a:prstGeom>
        </p:spPr>
      </p:pic>
      <p:sp>
        <p:nvSpPr>
          <p:cNvPr id="5" name="Speech Bubble: Rectangle with Corners Rounded 4">
            <a:extLst>
              <a:ext uri="{FF2B5EF4-FFF2-40B4-BE49-F238E27FC236}">
                <a16:creationId xmlns:a16="http://schemas.microsoft.com/office/drawing/2014/main" id="{17A0CBEF-5678-D00A-71D6-12C2CF967C14}"/>
              </a:ext>
            </a:extLst>
          </p:cNvPr>
          <p:cNvSpPr/>
          <p:nvPr/>
        </p:nvSpPr>
        <p:spPr>
          <a:xfrm>
            <a:off x="4713512" y="767487"/>
            <a:ext cx="2764972" cy="2536371"/>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400"/>
              <a:t>Hei!</a:t>
            </a:r>
          </a:p>
          <a:p>
            <a:r>
              <a:rPr lang="nb-NO" sz="1400"/>
              <a:t>Jeg skal løpe sponsorløp for å samle inn penger til Kirkens Nødhjelps arbeid rundt om i verden. </a:t>
            </a:r>
          </a:p>
          <a:p>
            <a:endParaRPr lang="nb-NO" sz="1400"/>
          </a:p>
          <a:p>
            <a:r>
              <a:rPr lang="nb-NO" sz="1400"/>
              <a:t>Vil du sponse meg med et fast beløp eller et beløp for hver runde jeg løper?  </a:t>
            </a:r>
            <a:endParaRPr lang="en-US" sz="1400"/>
          </a:p>
        </p:txBody>
      </p:sp>
      <p:sp>
        <p:nvSpPr>
          <p:cNvPr id="6" name="Speech Bubble: Rectangle with Corners Rounded 5">
            <a:extLst>
              <a:ext uri="{FF2B5EF4-FFF2-40B4-BE49-F238E27FC236}">
                <a16:creationId xmlns:a16="http://schemas.microsoft.com/office/drawing/2014/main" id="{E7D82268-547F-E40C-3248-C899E65D73F7}"/>
              </a:ext>
            </a:extLst>
          </p:cNvPr>
          <p:cNvSpPr/>
          <p:nvPr/>
        </p:nvSpPr>
        <p:spPr>
          <a:xfrm>
            <a:off x="4713512" y="3800462"/>
            <a:ext cx="2764972" cy="838201"/>
          </a:xfrm>
          <a:prstGeom prst="wedgeRoundRectCallou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black"/>
                </a:solidFill>
                <a:effectLst/>
                <a:uLnTx/>
                <a:uFillTx/>
                <a:latin typeface="Verdana"/>
                <a:ea typeface="+mn-ea"/>
                <a:cs typeface="+mn-cs"/>
              </a:rPr>
              <a:t>Ja, det vil jeg gjerne!</a:t>
            </a:r>
          </a:p>
          <a:p>
            <a:pPr marL="0" marR="0" lvl="0" indent="0" defTabSz="914400" rtl="0" eaLnBrk="1" fontAlgn="auto" latinLnBrk="0" hangingPunct="1">
              <a:lnSpc>
                <a:spcPct val="100000"/>
              </a:lnSpc>
              <a:spcBef>
                <a:spcPts val="0"/>
              </a:spcBef>
              <a:spcAft>
                <a:spcPts val="0"/>
              </a:spcAft>
              <a:buClrTx/>
              <a:buSzTx/>
              <a:buFontTx/>
              <a:buNone/>
              <a:tabLst/>
              <a:defRPr/>
            </a:pPr>
            <a:r>
              <a:rPr lang="nb-NO" sz="1400">
                <a:solidFill>
                  <a:prstClr val="black"/>
                </a:solidFill>
                <a:latin typeface="Verdana"/>
              </a:rPr>
              <a:t>Hvor mange runder tror du at du klarer å løpe? </a:t>
            </a: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2" name="Speech Bubble: Rectangle with Corners Rounded 1">
            <a:extLst>
              <a:ext uri="{FF2B5EF4-FFF2-40B4-BE49-F238E27FC236}">
                <a16:creationId xmlns:a16="http://schemas.microsoft.com/office/drawing/2014/main" id="{CF2C3E83-EF51-4D5E-B06B-6D0E6347A188}"/>
              </a:ext>
            </a:extLst>
          </p:cNvPr>
          <p:cNvSpPr/>
          <p:nvPr/>
        </p:nvSpPr>
        <p:spPr>
          <a:xfrm>
            <a:off x="5954485" y="5135267"/>
            <a:ext cx="1523999" cy="370114"/>
          </a:xfrm>
          <a:prstGeom prst="wedgeRoundRectCallout">
            <a:avLst/>
          </a:prstGeom>
          <a:solidFill>
            <a:srgbClr val="530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nb-NO" sz="2800" dirty="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2208619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4DC27E5-5050-06A1-9390-AD65EDA421C5}"/>
              </a:ext>
            </a:extLst>
          </p:cNvPr>
          <p:cNvSpPr/>
          <p:nvPr/>
        </p:nvSpPr>
        <p:spPr>
          <a:xfrm>
            <a:off x="408659" y="2203969"/>
            <a:ext cx="2088422" cy="20884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a:extLst>
              <a:ext uri="{FF2B5EF4-FFF2-40B4-BE49-F238E27FC236}">
                <a16:creationId xmlns:a16="http://schemas.microsoft.com/office/drawing/2014/main" id="{76326D24-0680-9503-512F-69EB8FA4155B}"/>
              </a:ext>
            </a:extLst>
          </p:cNvPr>
          <p:cNvPicPr>
            <a:picLocks noChangeAspect="1"/>
          </p:cNvPicPr>
          <p:nvPr/>
        </p:nvPicPr>
        <p:blipFill>
          <a:blip r:embed="rId3"/>
          <a:srcRect/>
          <a:stretch/>
        </p:blipFill>
        <p:spPr>
          <a:xfrm>
            <a:off x="834951" y="2481288"/>
            <a:ext cx="1228216" cy="1466049"/>
          </a:xfrm>
          <a:prstGeom prst="rect">
            <a:avLst/>
          </a:prstGeom>
        </p:spPr>
      </p:pic>
      <p:sp>
        <p:nvSpPr>
          <p:cNvPr id="5" name="Oval 4">
            <a:extLst>
              <a:ext uri="{FF2B5EF4-FFF2-40B4-BE49-F238E27FC236}">
                <a16:creationId xmlns:a16="http://schemas.microsoft.com/office/drawing/2014/main" id="{C745B0E8-23F3-ADD4-E056-03BB7C93276D}"/>
              </a:ext>
            </a:extLst>
          </p:cNvPr>
          <p:cNvSpPr/>
          <p:nvPr/>
        </p:nvSpPr>
        <p:spPr>
          <a:xfrm>
            <a:off x="2730224" y="2203969"/>
            <a:ext cx="2088422" cy="20884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Oval 6">
            <a:extLst>
              <a:ext uri="{FF2B5EF4-FFF2-40B4-BE49-F238E27FC236}">
                <a16:creationId xmlns:a16="http://schemas.microsoft.com/office/drawing/2014/main" id="{3C78D6F5-A12B-EFF7-E081-68C8B00EC94E}"/>
              </a:ext>
            </a:extLst>
          </p:cNvPr>
          <p:cNvSpPr/>
          <p:nvPr/>
        </p:nvSpPr>
        <p:spPr>
          <a:xfrm>
            <a:off x="5051789" y="2203969"/>
            <a:ext cx="2088422" cy="20884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Oval 8">
            <a:extLst>
              <a:ext uri="{FF2B5EF4-FFF2-40B4-BE49-F238E27FC236}">
                <a16:creationId xmlns:a16="http://schemas.microsoft.com/office/drawing/2014/main" id="{EC914D6C-136C-96B3-EF60-2C71E965652C}"/>
              </a:ext>
            </a:extLst>
          </p:cNvPr>
          <p:cNvSpPr/>
          <p:nvPr/>
        </p:nvSpPr>
        <p:spPr>
          <a:xfrm>
            <a:off x="7368516" y="2203969"/>
            <a:ext cx="2088422" cy="20884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Oval 10">
            <a:extLst>
              <a:ext uri="{FF2B5EF4-FFF2-40B4-BE49-F238E27FC236}">
                <a16:creationId xmlns:a16="http://schemas.microsoft.com/office/drawing/2014/main" id="{DED80622-2F07-BB87-D392-38A9F161F1BA}"/>
              </a:ext>
            </a:extLst>
          </p:cNvPr>
          <p:cNvSpPr/>
          <p:nvPr/>
        </p:nvSpPr>
        <p:spPr>
          <a:xfrm>
            <a:off x="9685243" y="2203969"/>
            <a:ext cx="2088422" cy="20884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Picture 12">
            <a:extLst>
              <a:ext uri="{FF2B5EF4-FFF2-40B4-BE49-F238E27FC236}">
                <a16:creationId xmlns:a16="http://schemas.microsoft.com/office/drawing/2014/main" id="{D29E429D-2FD4-673F-20BF-D49585912BF4}"/>
              </a:ext>
            </a:extLst>
          </p:cNvPr>
          <p:cNvPicPr>
            <a:picLocks noChangeAspect="1"/>
          </p:cNvPicPr>
          <p:nvPr/>
        </p:nvPicPr>
        <p:blipFill>
          <a:blip r:embed="rId4"/>
          <a:srcRect/>
          <a:stretch/>
        </p:blipFill>
        <p:spPr>
          <a:xfrm>
            <a:off x="5280094" y="2432274"/>
            <a:ext cx="1631811" cy="1631811"/>
          </a:xfrm>
          <a:prstGeom prst="rect">
            <a:avLst/>
          </a:prstGeom>
        </p:spPr>
      </p:pic>
      <p:pic>
        <p:nvPicPr>
          <p:cNvPr id="14" name="Picture 13">
            <a:extLst>
              <a:ext uri="{FF2B5EF4-FFF2-40B4-BE49-F238E27FC236}">
                <a16:creationId xmlns:a16="http://schemas.microsoft.com/office/drawing/2014/main" id="{42FC4746-1224-3145-BFF5-9ACAADB1FB35}"/>
              </a:ext>
            </a:extLst>
          </p:cNvPr>
          <p:cNvPicPr>
            <a:picLocks noChangeAspect="1"/>
          </p:cNvPicPr>
          <p:nvPr/>
        </p:nvPicPr>
        <p:blipFill>
          <a:blip r:embed="rId5"/>
          <a:srcRect/>
          <a:stretch/>
        </p:blipFill>
        <p:spPr>
          <a:xfrm>
            <a:off x="7879796" y="2636797"/>
            <a:ext cx="1065860" cy="1222764"/>
          </a:xfrm>
          <a:prstGeom prst="rect">
            <a:avLst/>
          </a:prstGeom>
        </p:spPr>
      </p:pic>
      <p:pic>
        <p:nvPicPr>
          <p:cNvPr id="15" name="Picture 14">
            <a:extLst>
              <a:ext uri="{FF2B5EF4-FFF2-40B4-BE49-F238E27FC236}">
                <a16:creationId xmlns:a16="http://schemas.microsoft.com/office/drawing/2014/main" id="{BDB916AB-76F1-1B70-A9C3-6C2F3DE8053A}"/>
              </a:ext>
            </a:extLst>
          </p:cNvPr>
          <p:cNvPicPr>
            <a:picLocks noChangeAspect="1"/>
          </p:cNvPicPr>
          <p:nvPr/>
        </p:nvPicPr>
        <p:blipFill>
          <a:blip r:embed="rId6"/>
          <a:srcRect/>
          <a:stretch/>
        </p:blipFill>
        <p:spPr>
          <a:xfrm>
            <a:off x="10161894" y="2691474"/>
            <a:ext cx="1135120" cy="1113410"/>
          </a:xfrm>
          <a:prstGeom prst="rect">
            <a:avLst/>
          </a:prstGeom>
        </p:spPr>
      </p:pic>
      <p:pic>
        <p:nvPicPr>
          <p:cNvPr id="16" name="Picture 15" descr="A purple bird and hands&#10;&#10;Description automatically generated">
            <a:extLst>
              <a:ext uri="{FF2B5EF4-FFF2-40B4-BE49-F238E27FC236}">
                <a16:creationId xmlns:a16="http://schemas.microsoft.com/office/drawing/2014/main" id="{6A189DF7-A273-5E54-8F67-F1409E598D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9681" y="2566400"/>
            <a:ext cx="1809508" cy="1725991"/>
          </a:xfrm>
          <a:prstGeom prst="rect">
            <a:avLst/>
          </a:prstGeom>
        </p:spPr>
      </p:pic>
    </p:spTree>
    <p:extLst>
      <p:ext uri="{BB962C8B-B14F-4D97-AF65-F5344CB8AC3E}">
        <p14:creationId xmlns:p14="http://schemas.microsoft.com/office/powerpoint/2010/main" val="373472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screen with a black background&#10;&#10;Description automatically generated">
            <a:extLst>
              <a:ext uri="{FF2B5EF4-FFF2-40B4-BE49-F238E27FC236}">
                <a16:creationId xmlns:a16="http://schemas.microsoft.com/office/drawing/2014/main" id="{79E1AE26-CD96-45FE-AE81-740DCCCDE2D8}"/>
              </a:ext>
            </a:extLst>
          </p:cNvPr>
          <p:cNvPicPr>
            <a:picLocks noChangeAspect="1"/>
          </p:cNvPicPr>
          <p:nvPr/>
        </p:nvPicPr>
        <p:blipFill>
          <a:blip r:embed="rId3"/>
          <a:stretch>
            <a:fillRect/>
          </a:stretch>
        </p:blipFill>
        <p:spPr>
          <a:xfrm>
            <a:off x="198099" y="120767"/>
            <a:ext cx="1384397" cy="2824169"/>
          </a:xfrm>
          <a:prstGeom prst="rect">
            <a:avLst/>
          </a:prstGeom>
        </p:spPr>
      </p:pic>
      <p:sp>
        <p:nvSpPr>
          <p:cNvPr id="5" name="Speech Bubble: Rectangle with Corners Rounded 4">
            <a:extLst>
              <a:ext uri="{FF2B5EF4-FFF2-40B4-BE49-F238E27FC236}">
                <a16:creationId xmlns:a16="http://schemas.microsoft.com/office/drawing/2014/main" id="{17A0CBEF-5678-D00A-71D6-12C2CF967C14}"/>
              </a:ext>
            </a:extLst>
          </p:cNvPr>
          <p:cNvSpPr/>
          <p:nvPr/>
        </p:nvSpPr>
        <p:spPr>
          <a:xfrm>
            <a:off x="310182" y="436035"/>
            <a:ext cx="1160237" cy="985262"/>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500"/>
              <a:t>Hei!</a:t>
            </a:r>
          </a:p>
          <a:p>
            <a:r>
              <a:rPr lang="nb-NO" sz="500"/>
              <a:t>Jeg skal løpe sponsorløp for å samle inn penger til Kirkens Nødhjelps arbeid rundt om i verden. </a:t>
            </a:r>
          </a:p>
          <a:p>
            <a:endParaRPr lang="nb-NO" sz="500"/>
          </a:p>
          <a:p>
            <a:r>
              <a:rPr lang="nb-NO" sz="500"/>
              <a:t>Vil du sponse meg med et fast beløp eller et beløp for hver runde jeg løper?  </a:t>
            </a:r>
            <a:endParaRPr lang="en-US" sz="500"/>
          </a:p>
        </p:txBody>
      </p:sp>
      <p:sp>
        <p:nvSpPr>
          <p:cNvPr id="6" name="Speech Bubble: Rectangle with Corners Rounded 5">
            <a:extLst>
              <a:ext uri="{FF2B5EF4-FFF2-40B4-BE49-F238E27FC236}">
                <a16:creationId xmlns:a16="http://schemas.microsoft.com/office/drawing/2014/main" id="{E7D82268-547F-E40C-3248-C899E65D73F7}"/>
              </a:ext>
            </a:extLst>
          </p:cNvPr>
          <p:cNvSpPr/>
          <p:nvPr/>
        </p:nvSpPr>
        <p:spPr>
          <a:xfrm>
            <a:off x="310180" y="1673761"/>
            <a:ext cx="1160238" cy="371598"/>
          </a:xfrm>
          <a:prstGeom prst="wedgeRoundRectCallou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00" b="0" i="0" u="none" strike="noStrike" kern="1200" cap="none" spc="0" normalizeH="0" baseline="0" noProof="0">
                <a:ln>
                  <a:noFill/>
                </a:ln>
                <a:solidFill>
                  <a:prstClr val="black"/>
                </a:solidFill>
                <a:effectLst/>
                <a:uLnTx/>
                <a:uFillTx/>
                <a:latin typeface="Verdana"/>
                <a:ea typeface="+mn-ea"/>
                <a:cs typeface="+mn-cs"/>
              </a:rPr>
              <a:t>Ja, det vil jeg gjerne!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00" b="0" i="0" u="none" strike="noStrike" kern="1200" cap="none" spc="0" normalizeH="0" baseline="0" noProof="0">
                <a:ln>
                  <a:noFill/>
                </a:ln>
                <a:solidFill>
                  <a:prstClr val="black"/>
                </a:solidFill>
                <a:effectLst/>
                <a:uLnTx/>
                <a:uFillTx/>
                <a:latin typeface="Verdana"/>
                <a:ea typeface="+mn-ea"/>
                <a:cs typeface="+mn-cs"/>
              </a:rPr>
              <a:t>Hvor mange runder tror du at du klarer å løpe? </a:t>
            </a:r>
            <a:endParaRPr kumimoji="0" lang="en-US" sz="500" b="0" i="0" u="none" strike="noStrike" kern="1200" cap="none" spc="0" normalizeH="0" baseline="0" noProof="0">
              <a:ln>
                <a:noFill/>
              </a:ln>
              <a:solidFill>
                <a:prstClr val="black"/>
              </a:solidFill>
              <a:effectLst/>
              <a:uLnTx/>
              <a:uFillTx/>
              <a:latin typeface="Verdana"/>
              <a:ea typeface="+mn-ea"/>
              <a:cs typeface="+mn-cs"/>
            </a:endParaRPr>
          </a:p>
        </p:txBody>
      </p:sp>
      <p:sp>
        <p:nvSpPr>
          <p:cNvPr id="2" name="Speech Bubble: Rectangle with Corners Rounded 1">
            <a:extLst>
              <a:ext uri="{FF2B5EF4-FFF2-40B4-BE49-F238E27FC236}">
                <a16:creationId xmlns:a16="http://schemas.microsoft.com/office/drawing/2014/main" id="{CF2C3E83-EF51-4D5E-B06B-6D0E6347A188}"/>
              </a:ext>
            </a:extLst>
          </p:cNvPr>
          <p:cNvSpPr/>
          <p:nvPr/>
        </p:nvSpPr>
        <p:spPr>
          <a:xfrm>
            <a:off x="804630" y="2154429"/>
            <a:ext cx="665788" cy="185057"/>
          </a:xfrm>
          <a:prstGeom prst="wedgeRoundRectCallout">
            <a:avLst/>
          </a:prstGeom>
          <a:solidFill>
            <a:srgbClr val="530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FFFFF"/>
                </a:solidFill>
                <a:effectLst/>
                <a:uLnTx/>
                <a:uFillTx/>
                <a:latin typeface="Verdana"/>
                <a:ea typeface="+mn-ea"/>
                <a:cs typeface="+mn-cs"/>
              </a:rPr>
              <a:t>…</a:t>
            </a:r>
            <a:endParaRPr kumimoji="0" lang="en-US" sz="2800" b="0" i="0" u="none" strike="noStrike" kern="1200" cap="none" spc="0" normalizeH="0" baseline="0" noProof="0" dirty="0">
              <a:ln>
                <a:noFill/>
              </a:ln>
              <a:solidFill>
                <a:srgbClr val="FFFFFF"/>
              </a:solidFill>
              <a:effectLst/>
              <a:uLnTx/>
              <a:uFillTx/>
              <a:latin typeface="Verdana"/>
              <a:ea typeface="+mn-ea"/>
              <a:cs typeface="+mn-cs"/>
            </a:endParaRPr>
          </a:p>
        </p:txBody>
      </p:sp>
      <p:pic>
        <p:nvPicPr>
          <p:cNvPr id="7" name="Picture 6">
            <a:extLst>
              <a:ext uri="{FF2B5EF4-FFF2-40B4-BE49-F238E27FC236}">
                <a16:creationId xmlns:a16="http://schemas.microsoft.com/office/drawing/2014/main" id="{0FE80C8D-708C-B4E1-D319-06104F4A5BC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762718" y="2700140"/>
            <a:ext cx="1910903" cy="1910903"/>
          </a:xfrm>
          <a:prstGeom prst="rect">
            <a:avLst/>
          </a:prstGeom>
        </p:spPr>
      </p:pic>
      <p:pic>
        <p:nvPicPr>
          <p:cNvPr id="8" name="Picture 7">
            <a:extLst>
              <a:ext uri="{FF2B5EF4-FFF2-40B4-BE49-F238E27FC236}">
                <a16:creationId xmlns:a16="http://schemas.microsoft.com/office/drawing/2014/main" id="{EB0F0BF2-2356-3FC5-A86A-84277B21D81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12651" y="1038072"/>
            <a:ext cx="1750066" cy="1649140"/>
          </a:xfrm>
          <a:prstGeom prst="rect">
            <a:avLst/>
          </a:prstGeom>
        </p:spPr>
      </p:pic>
      <p:sp>
        <p:nvSpPr>
          <p:cNvPr id="10" name="TextBox 9">
            <a:extLst>
              <a:ext uri="{FF2B5EF4-FFF2-40B4-BE49-F238E27FC236}">
                <a16:creationId xmlns:a16="http://schemas.microsoft.com/office/drawing/2014/main" id="{977D6D8A-6C1C-3199-1CD3-0DBBA43B00E8}"/>
              </a:ext>
            </a:extLst>
          </p:cNvPr>
          <p:cNvSpPr txBox="1"/>
          <p:nvPr/>
        </p:nvSpPr>
        <p:spPr>
          <a:xfrm>
            <a:off x="6513529" y="1631809"/>
            <a:ext cx="251898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REGISTRER</a:t>
            </a:r>
          </a:p>
        </p:txBody>
      </p:sp>
      <p:sp>
        <p:nvSpPr>
          <p:cNvPr id="11" name="TextBox 10">
            <a:extLst>
              <a:ext uri="{FF2B5EF4-FFF2-40B4-BE49-F238E27FC236}">
                <a16:creationId xmlns:a16="http://schemas.microsoft.com/office/drawing/2014/main" id="{B0A9845A-D22C-692C-2176-1F4A64BA58F8}"/>
              </a:ext>
            </a:extLst>
          </p:cNvPr>
          <p:cNvSpPr txBox="1"/>
          <p:nvPr/>
        </p:nvSpPr>
        <p:spPr>
          <a:xfrm>
            <a:off x="7996685" y="3429000"/>
            <a:ext cx="251898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LØP</a:t>
            </a:r>
          </a:p>
        </p:txBody>
      </p:sp>
      <p:sp>
        <p:nvSpPr>
          <p:cNvPr id="12" name="TextBox 11">
            <a:extLst>
              <a:ext uri="{FF2B5EF4-FFF2-40B4-BE49-F238E27FC236}">
                <a16:creationId xmlns:a16="http://schemas.microsoft.com/office/drawing/2014/main" id="{7111B678-79A1-27A4-5178-BE1AE9371B6F}"/>
              </a:ext>
            </a:extLst>
          </p:cNvPr>
          <p:cNvSpPr txBox="1"/>
          <p:nvPr/>
        </p:nvSpPr>
        <p:spPr>
          <a:xfrm>
            <a:off x="6531933" y="5118254"/>
            <a:ext cx="251898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SAMLE INN</a:t>
            </a:r>
          </a:p>
        </p:txBody>
      </p:sp>
      <p:pic>
        <p:nvPicPr>
          <p:cNvPr id="14" name="Picture 13">
            <a:extLst>
              <a:ext uri="{FF2B5EF4-FFF2-40B4-BE49-F238E27FC236}">
                <a16:creationId xmlns:a16="http://schemas.microsoft.com/office/drawing/2014/main" id="{2CEF8D81-4D97-1B41-EA49-E1B9367351A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058494" y="2700138"/>
            <a:ext cx="1910903" cy="1910903"/>
          </a:xfrm>
          <a:prstGeom prst="rect">
            <a:avLst/>
          </a:prstGeom>
        </p:spPr>
      </p:pic>
      <p:pic>
        <p:nvPicPr>
          <p:cNvPr id="13" name="Picture 12" descr="A stack of purple coins&#10;&#10;Description automatically generated">
            <a:extLst>
              <a:ext uri="{FF2B5EF4-FFF2-40B4-BE49-F238E27FC236}">
                <a16:creationId xmlns:a16="http://schemas.microsoft.com/office/drawing/2014/main" id="{A48C2C30-97D7-F3E0-BFA7-8002D89A6B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2651" y="4170788"/>
            <a:ext cx="1786874" cy="1786874"/>
          </a:xfrm>
          <a:prstGeom prst="rect">
            <a:avLst/>
          </a:prstGeom>
        </p:spPr>
      </p:pic>
    </p:spTree>
    <p:extLst>
      <p:ext uri="{BB962C8B-B14F-4D97-AF65-F5344CB8AC3E}">
        <p14:creationId xmlns:p14="http://schemas.microsoft.com/office/powerpoint/2010/main" val="3086119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9" presetClass="emph" presetSubtype="0" grpId="0" nodeType="withEffect">
                                  <p:stCondLst>
                                    <p:cond delay="0"/>
                                  </p:stCondLst>
                                  <p:childTnLst>
                                    <p:set>
                                      <p:cBhvr>
                                        <p:cTn id="12" dur="indefinite"/>
                                        <p:tgtEl>
                                          <p:spTgt spid="5"/>
                                        </p:tgtEl>
                                        <p:attrNameLst>
                                          <p:attrName>style.opacity</p:attrName>
                                        </p:attrNameLst>
                                      </p:cBhvr>
                                      <p:to>
                                        <p:strVal val="0.5"/>
                                      </p:to>
                                    </p:set>
                                    <p:animEffect filter="image" prLst="opacity: 0.5">
                                      <p:cBhvr rctx="IE">
                                        <p:cTn id="13" dur="indefinite"/>
                                        <p:tgtEl>
                                          <p:spTgt spid="5"/>
                                        </p:tgtEl>
                                      </p:cBhvr>
                                    </p:animEffect>
                                  </p:childTnLst>
                                </p:cTn>
                              </p:par>
                              <p:par>
                                <p:cTn id="14" presetID="9" presetClass="emph" presetSubtype="0" grpId="0" nodeType="withEffect">
                                  <p:stCondLst>
                                    <p:cond delay="0"/>
                                  </p:stCondLst>
                                  <p:childTnLst>
                                    <p:set>
                                      <p:cBhvr>
                                        <p:cTn id="15" dur="indefinite"/>
                                        <p:tgtEl>
                                          <p:spTgt spid="6"/>
                                        </p:tgtEl>
                                        <p:attrNameLst>
                                          <p:attrName>style.opacity</p:attrName>
                                        </p:attrNameLst>
                                      </p:cBhvr>
                                      <p:to>
                                        <p:strVal val="0.5"/>
                                      </p:to>
                                    </p:set>
                                    <p:animEffect filter="image" prLst="opacity: 0.5">
                                      <p:cBhvr rctx="IE">
                                        <p:cTn id="16" dur="indefinite"/>
                                        <p:tgtEl>
                                          <p:spTgt spid="6"/>
                                        </p:tgtEl>
                                      </p:cBhvr>
                                    </p:animEffect>
                                  </p:childTnLst>
                                </p:cTn>
                              </p:par>
                              <p:par>
                                <p:cTn id="17" presetID="9" presetClass="emph" presetSubtype="0" grpId="0" nodeType="withEffect">
                                  <p:stCondLst>
                                    <p:cond delay="0"/>
                                  </p:stCondLst>
                                  <p:childTnLst>
                                    <p:set>
                                      <p:cBhvr>
                                        <p:cTn id="18" dur="indefinite"/>
                                        <p:tgtEl>
                                          <p:spTgt spid="2"/>
                                        </p:tgtEl>
                                        <p:attrNameLst>
                                          <p:attrName>style.opacity</p:attrName>
                                        </p:attrNameLst>
                                      </p:cBhvr>
                                      <p:to>
                                        <p:strVal val="0.5"/>
                                      </p:to>
                                    </p:set>
                                    <p:animEffect filter="image" prLst="opacity: 0.5">
                                      <p:cBhvr rctx="IE">
                                        <p:cTn id="19" dur="indefinite"/>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9" presetClass="emph" presetSubtype="0" nodeType="withEffect">
                                  <p:stCondLst>
                                    <p:cond delay="0"/>
                                  </p:stCondLst>
                                  <p:childTnLst>
                                    <p:set>
                                      <p:cBhvr>
                                        <p:cTn id="25" dur="indefinite"/>
                                        <p:tgtEl>
                                          <p:spTgt spid="8"/>
                                        </p:tgtEl>
                                        <p:attrNameLst>
                                          <p:attrName>style.opacity</p:attrName>
                                        </p:attrNameLst>
                                      </p:cBhvr>
                                      <p:to>
                                        <p:strVal val="0.25"/>
                                      </p:to>
                                    </p:set>
                                    <p:animEffect filter="image" prLst="opacity: 0.25">
                                      <p:cBhvr rctx="IE">
                                        <p:cTn id="26" dur="indefinite"/>
                                        <p:tgtEl>
                                          <p:spTgt spid="8"/>
                                        </p:tgtEl>
                                      </p:cBhvr>
                                    </p:animEffect>
                                  </p:childTnLst>
                                </p:cTn>
                              </p:par>
                              <p:par>
                                <p:cTn id="27" presetID="9" presetClass="emph" presetSubtype="0" grpId="0" nodeType="withEffect">
                                  <p:stCondLst>
                                    <p:cond delay="0"/>
                                  </p:stCondLst>
                                  <p:childTnLst>
                                    <p:set>
                                      <p:cBhvr>
                                        <p:cTn id="28" dur="indefinite"/>
                                        <p:tgtEl>
                                          <p:spTgt spid="10"/>
                                        </p:tgtEl>
                                        <p:attrNameLst>
                                          <p:attrName>style.opacity</p:attrName>
                                        </p:attrNameLst>
                                      </p:cBhvr>
                                      <p:to>
                                        <p:strVal val="0.25"/>
                                      </p:to>
                                    </p:set>
                                    <p:animEffect filter="image" prLst="opacity: 0.25">
                                      <p:cBhvr rctx="IE">
                                        <p:cTn id="29" dur="indefinite"/>
                                        <p:tgtEl>
                                          <p:spTgt spid="10"/>
                                        </p:tgtEl>
                                      </p:cBhvr>
                                    </p:animEffect>
                                  </p:childTnLst>
                                </p:cTn>
                              </p:par>
                              <p:par>
                                <p:cTn id="30" presetID="63" presetClass="path" presetSubtype="0" accel="50000" decel="50000" fill="hold" nodeType="withEffect">
                                  <p:stCondLst>
                                    <p:cond delay="0"/>
                                  </p:stCondLst>
                                  <p:childTnLst>
                                    <p:animMotion origin="layout" path="M -1.66667E-6 -1.85185E-6 L 0.50938 -1.85185E-6 " pathEditMode="relative" rAng="0" ptsTypes="AA">
                                      <p:cBhvr>
                                        <p:cTn id="31" dur="2000" fill="hold"/>
                                        <p:tgtEl>
                                          <p:spTgt spid="7"/>
                                        </p:tgtEl>
                                        <p:attrNameLst>
                                          <p:attrName>ppt_x</p:attrName>
                                          <p:attrName>ppt_y</p:attrName>
                                        </p:attrNameLst>
                                      </p:cBhvr>
                                      <p:rCtr x="25469" y="0"/>
                                    </p:animMotion>
                                  </p:childTnLst>
                                </p:cTn>
                              </p:par>
                              <p:par>
                                <p:cTn id="32" presetID="1"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63" presetClass="path" presetSubtype="0" accel="50000" decel="50000" fill="hold" nodeType="withEffect">
                                  <p:stCondLst>
                                    <p:cond delay="1100"/>
                                  </p:stCondLst>
                                  <p:childTnLst>
                                    <p:animMotion origin="layout" path="M -2.08333E-6 -1.85185E-6 L 0.64153 -1.85185E-6 " pathEditMode="relative" rAng="0" ptsTypes="AA">
                                      <p:cBhvr>
                                        <p:cTn id="35" dur="1500" fill="hold"/>
                                        <p:tgtEl>
                                          <p:spTgt spid="14"/>
                                        </p:tgtEl>
                                        <p:attrNameLst>
                                          <p:attrName>ppt_x</p:attrName>
                                          <p:attrName>ppt_y</p:attrName>
                                        </p:attrNameLst>
                                      </p:cBhvr>
                                      <p:rCtr x="30299" y="0"/>
                                    </p:animMotion>
                                  </p:childTnLst>
                                </p:cTn>
                              </p:par>
                              <p:par>
                                <p:cTn id="36" presetID="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par>
                                <p:cTn id="44" presetID="9" presetClass="emph" presetSubtype="0" nodeType="withEffect">
                                  <p:stCondLst>
                                    <p:cond delay="0"/>
                                  </p:stCondLst>
                                  <p:childTnLst>
                                    <p:set>
                                      <p:cBhvr>
                                        <p:cTn id="45" dur="indefinite"/>
                                        <p:tgtEl>
                                          <p:spTgt spid="14"/>
                                        </p:tgtEl>
                                        <p:attrNameLst>
                                          <p:attrName>style.opacity</p:attrName>
                                        </p:attrNameLst>
                                      </p:cBhvr>
                                      <p:to>
                                        <p:strVal val="0.25"/>
                                      </p:to>
                                    </p:set>
                                    <p:animEffect filter="image" prLst="opacity: 0.25">
                                      <p:cBhvr rctx="IE">
                                        <p:cTn id="46" dur="indefinite"/>
                                        <p:tgtEl>
                                          <p:spTgt spid="14"/>
                                        </p:tgtEl>
                                      </p:cBhvr>
                                    </p:animEffect>
                                  </p:childTnLst>
                                </p:cTn>
                              </p:par>
                              <p:par>
                                <p:cTn id="47" presetID="9" presetClass="emph" presetSubtype="0" grpId="1" nodeType="withEffect">
                                  <p:stCondLst>
                                    <p:cond delay="0"/>
                                  </p:stCondLst>
                                  <p:childTnLst>
                                    <p:set>
                                      <p:cBhvr>
                                        <p:cTn id="48" dur="indefinite"/>
                                        <p:tgtEl>
                                          <p:spTgt spid="11"/>
                                        </p:tgtEl>
                                        <p:attrNameLst>
                                          <p:attrName>style.opacity</p:attrName>
                                        </p:attrNameLst>
                                      </p:cBhvr>
                                      <p:to>
                                        <p:strVal val="0.25"/>
                                      </p:to>
                                    </p:set>
                                    <p:animEffect filter="image" prLst="opacity: 0.25">
                                      <p:cBhvr rctx="IE">
                                        <p:cTn id="49" dur="indefinite"/>
                                        <p:tgtEl>
                                          <p:spTgt spid="11"/>
                                        </p:tgtEl>
                                      </p:cBhvr>
                                    </p:animEffect>
                                  </p:childTnLst>
                                </p:cTn>
                              </p:par>
                              <p:par>
                                <p:cTn id="50" presetID="6" presetClass="emph" presetSubtype="0" fill="hold" nodeType="withEffect">
                                  <p:stCondLst>
                                    <p:cond delay="0"/>
                                  </p:stCondLst>
                                  <p:childTnLst>
                                    <p:animScale>
                                      <p:cBhvr>
                                        <p:cTn id="51"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10" grpId="0"/>
      <p:bldP spid="11" grpId="0"/>
      <p:bldP spid="11" grpId="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AC0C1350-CBAB-A342-979D-D8122ADB873B}"/>
              </a:ext>
            </a:extLst>
          </p:cNvPr>
          <p:cNvSpPr txBox="1">
            <a:spLocks/>
          </p:cNvSpPr>
          <p:nvPr/>
        </p:nvSpPr>
        <p:spPr>
          <a:xfrm>
            <a:off x="436917" y="278784"/>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rPr>
              <a:t>S</a:t>
            </a:r>
            <a:r>
              <a:rPr lang="en-US" sz="3200" b="0">
                <a:solidFill>
                  <a:srgbClr val="480E55"/>
                </a:solidFill>
                <a:latin typeface="Verdana Pro Semibold" panose="020B0704030504040204" pitchFamily="34" charset="0"/>
                <a:sym typeface="Verdana"/>
              </a:rPr>
              <a:t>PONSORLØP</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a:ln>
                <a:noFill/>
              </a:ln>
              <a:solidFill>
                <a:srgbClr val="480E55"/>
              </a:solidFill>
              <a:effectLst/>
              <a:uLnTx/>
              <a:uFillTx/>
              <a:latin typeface="Verdana Pro Light" panose="020B0304030504040204" pitchFamily="34" charset="0"/>
              <a:ea typeface="+mj-ea"/>
              <a:cs typeface="+mj-cs"/>
              <a:sym typeface="Verdana"/>
            </a:endParaRPr>
          </a:p>
        </p:txBody>
      </p:sp>
      <p:pic>
        <p:nvPicPr>
          <p:cNvPr id="10" name="Picture 9" descr="A purple and black symbol&#10;&#10;Description automatically generated">
            <a:extLst>
              <a:ext uri="{FF2B5EF4-FFF2-40B4-BE49-F238E27FC236}">
                <a16:creationId xmlns:a16="http://schemas.microsoft.com/office/drawing/2014/main" id="{12E918BF-D5C2-2AB8-E25F-025D6C6D6B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3571" y="2934782"/>
            <a:ext cx="1786270" cy="1786270"/>
          </a:xfrm>
          <a:prstGeom prst="rect">
            <a:avLst/>
          </a:prstGeom>
        </p:spPr>
      </p:pic>
      <p:pic>
        <p:nvPicPr>
          <p:cNvPr id="12" name="Picture 11" descr="A purple cross on a black background&#10;&#10;Description automatically generated">
            <a:extLst>
              <a:ext uri="{FF2B5EF4-FFF2-40B4-BE49-F238E27FC236}">
                <a16:creationId xmlns:a16="http://schemas.microsoft.com/office/drawing/2014/main" id="{DA3F9CE1-D47C-1E37-FD1E-DD38C93FC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4267" y="2849856"/>
            <a:ext cx="1956121" cy="1956121"/>
          </a:xfrm>
          <a:prstGeom prst="rect">
            <a:avLst/>
          </a:prstGeom>
        </p:spPr>
      </p:pic>
      <p:pic>
        <p:nvPicPr>
          <p:cNvPr id="2" name="Picture 1">
            <a:extLst>
              <a:ext uri="{FF2B5EF4-FFF2-40B4-BE49-F238E27FC236}">
                <a16:creationId xmlns:a16="http://schemas.microsoft.com/office/drawing/2014/main" id="{4E0AF241-FBE7-B257-4ED4-8C0905E0AFE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52221" y="2706601"/>
            <a:ext cx="2379875" cy="2242628"/>
          </a:xfrm>
          <a:prstGeom prst="rect">
            <a:avLst/>
          </a:prstGeom>
        </p:spPr>
      </p:pic>
      <p:pic>
        <p:nvPicPr>
          <p:cNvPr id="7" name="Picture 6">
            <a:extLst>
              <a:ext uri="{FF2B5EF4-FFF2-40B4-BE49-F238E27FC236}">
                <a16:creationId xmlns:a16="http://schemas.microsoft.com/office/drawing/2014/main" id="{21EDF1D7-AC0B-73B0-9C8C-F5A9B5C9118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842327" y="2099964"/>
            <a:ext cx="3595057" cy="3595057"/>
          </a:xfrm>
          <a:prstGeom prst="rect">
            <a:avLst/>
          </a:prstGeom>
        </p:spPr>
      </p:pic>
      <p:pic>
        <p:nvPicPr>
          <p:cNvPr id="8" name="Picture 7" descr="A stack of purple coins&#10;&#10;Description automatically generated">
            <a:extLst>
              <a:ext uri="{FF2B5EF4-FFF2-40B4-BE49-F238E27FC236}">
                <a16:creationId xmlns:a16="http://schemas.microsoft.com/office/drawing/2014/main" id="{5B302014-0C32-B6B9-6A6E-C6131EDD59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7615" y="2468302"/>
            <a:ext cx="2719226" cy="2719226"/>
          </a:xfrm>
          <a:prstGeom prst="rect">
            <a:avLst/>
          </a:prstGeom>
        </p:spPr>
      </p:pic>
    </p:spTree>
    <p:extLst>
      <p:ext uri="{BB962C8B-B14F-4D97-AF65-F5344CB8AC3E}">
        <p14:creationId xmlns:p14="http://schemas.microsoft.com/office/powerpoint/2010/main" val="3217081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371D8-470D-7F1E-AEE6-363B1F9C03F3}"/>
            </a:ext>
          </a:extLst>
        </p:cNvPr>
        <p:cNvGrpSpPr/>
        <p:nvPr/>
      </p:nvGrpSpPr>
      <p:grpSpPr>
        <a:xfrm>
          <a:off x="0" y="0"/>
          <a:ext cx="0" cy="0"/>
          <a:chOff x="0" y="0"/>
          <a:chExt cx="0" cy="0"/>
        </a:xfrm>
      </p:grpSpPr>
      <p:pic>
        <p:nvPicPr>
          <p:cNvPr id="6" name="Picture 5" descr="Two women standing under a tree&#10;&#10;Description automatically generated">
            <a:extLst>
              <a:ext uri="{FF2B5EF4-FFF2-40B4-BE49-F238E27FC236}">
                <a16:creationId xmlns:a16="http://schemas.microsoft.com/office/drawing/2014/main" id="{BF624A65-4D49-B8F4-423F-41880557FE24}"/>
              </a:ext>
            </a:extLst>
          </p:cNvPr>
          <p:cNvPicPr>
            <a:picLocks noChangeAspect="1"/>
          </p:cNvPicPr>
          <p:nvPr/>
        </p:nvPicPr>
        <p:blipFill>
          <a:blip r:embed="rId3"/>
          <a:srcRect t="12682" b="2943"/>
          <a:stretch/>
        </p:blipFill>
        <p:spPr>
          <a:xfrm>
            <a:off x="-1" y="-1"/>
            <a:ext cx="12191999" cy="6858001"/>
          </a:xfrm>
          <a:prstGeom prst="rect">
            <a:avLst/>
          </a:prstGeom>
        </p:spPr>
      </p:pic>
      <p:pic>
        <p:nvPicPr>
          <p:cNvPr id="7" name="Picture 6" descr="A black and white sign with white text&#10;&#10;Description automatically generated">
            <a:extLst>
              <a:ext uri="{FF2B5EF4-FFF2-40B4-BE49-F238E27FC236}">
                <a16:creationId xmlns:a16="http://schemas.microsoft.com/office/drawing/2014/main" id="{9C1E54F4-0984-B164-7D08-E538CCA73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3949227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B47D47-E80F-BFDC-23F2-195CEE19924D}"/>
              </a:ext>
            </a:extLst>
          </p:cNvPr>
          <p:cNvSpPr txBox="1">
            <a:spLocks/>
          </p:cNvSpPr>
          <p:nvPr/>
        </p:nvSpPr>
        <p:spPr>
          <a:xfrm>
            <a:off x="135225" y="-265502"/>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a:ln>
                <a:noFill/>
              </a:ln>
              <a:solidFill>
                <a:schemeClr val="bg1"/>
              </a:solidFill>
              <a:effectLst/>
              <a:uLnTx/>
              <a:uFillTx/>
              <a:latin typeface="Verdana Pro Semibold" panose="020B0704030504040204" pitchFamily="34" charset="0"/>
              <a:ea typeface="+mj-ea"/>
              <a:cs typeface="+mj-cs"/>
              <a:sym typeface="Verdana"/>
            </a:endParaRPr>
          </a:p>
        </p:txBody>
      </p:sp>
      <p:pic>
        <p:nvPicPr>
          <p:cNvPr id="2" name="Picture 1" descr="A black and white sign with white text&#10;&#10;Description automatically generated">
            <a:extLst>
              <a:ext uri="{FF2B5EF4-FFF2-40B4-BE49-F238E27FC236}">
                <a16:creationId xmlns:a16="http://schemas.microsoft.com/office/drawing/2014/main" id="{2DE8FCA7-A70B-1385-D6BA-05DB32694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pic>
        <p:nvPicPr>
          <p:cNvPr id="6" name="Picture Placeholder 8">
            <a:extLst>
              <a:ext uri="{FF2B5EF4-FFF2-40B4-BE49-F238E27FC236}">
                <a16:creationId xmlns:a16="http://schemas.microsoft.com/office/drawing/2014/main" id="{69B1E882-88C6-EDCD-5E98-2B8CE534D66C}"/>
              </a:ext>
            </a:extLst>
          </p:cNvPr>
          <p:cNvPicPr>
            <a:picLocks noGrp="1" noChangeAspect="1"/>
          </p:cNvPicPr>
          <p:nvPr>
            <p:ph type="pic" idx="2"/>
          </p:nvPr>
        </p:nvPicPr>
        <p:blipFill>
          <a:blip r:embed="rId4" cstate="print">
            <a:extLst>
              <a:ext uri="{28A0092B-C50C-407E-A947-70E740481C1C}">
                <a14:useLocalDpi xmlns:a14="http://schemas.microsoft.com/office/drawing/2010/main" val="0"/>
              </a:ext>
            </a:extLst>
          </a:blip>
          <a:srcRect t="7878" b="7878"/>
          <a:stretch/>
        </p:blipFill>
        <p:spPr/>
      </p:pic>
      <p:pic>
        <p:nvPicPr>
          <p:cNvPr id="7" name="Picture 6" descr="A black and white sign with white text&#10;&#10;Description automatically generated">
            <a:extLst>
              <a:ext uri="{FF2B5EF4-FFF2-40B4-BE49-F238E27FC236}">
                <a16:creationId xmlns:a16="http://schemas.microsoft.com/office/drawing/2014/main" id="{C4F06AB2-31BF-6130-1F57-53A0EAD9C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971" y="6210139"/>
            <a:ext cx="2424335" cy="423238"/>
          </a:xfrm>
          <a:prstGeom prst="rect">
            <a:avLst/>
          </a:prstGeom>
        </p:spPr>
      </p:pic>
    </p:spTree>
    <p:extLst>
      <p:ext uri="{BB962C8B-B14F-4D97-AF65-F5344CB8AC3E}">
        <p14:creationId xmlns:p14="http://schemas.microsoft.com/office/powerpoint/2010/main" val="2743284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F8499-A8FE-ADB0-FC13-BF5377478FE4}"/>
            </a:ext>
          </a:extLst>
        </p:cNvPr>
        <p:cNvGrpSpPr/>
        <p:nvPr/>
      </p:nvGrpSpPr>
      <p:grpSpPr>
        <a:xfrm>
          <a:off x="0" y="0"/>
          <a:ext cx="0" cy="0"/>
          <a:chOff x="0" y="0"/>
          <a:chExt cx="0" cy="0"/>
        </a:xfrm>
      </p:grpSpPr>
      <p:pic>
        <p:nvPicPr>
          <p:cNvPr id="5" name="Bilde 4" descr="Et bilde som inneholder design&#10;&#10;Automatisk generert beskrivelse med middels konfidens">
            <a:extLst>
              <a:ext uri="{FF2B5EF4-FFF2-40B4-BE49-F238E27FC236}">
                <a16:creationId xmlns:a16="http://schemas.microsoft.com/office/drawing/2014/main" id="{4E5F2182-4CA4-2312-6B2C-EA9CE3D0693C}"/>
              </a:ext>
            </a:extLst>
          </p:cNvPr>
          <p:cNvPicPr>
            <a:picLocks noChangeAspect="1"/>
          </p:cNvPicPr>
          <p:nvPr/>
        </p:nvPicPr>
        <p:blipFill>
          <a:blip r:embed="rId3"/>
          <a:stretch>
            <a:fillRect/>
          </a:stretch>
        </p:blipFill>
        <p:spPr>
          <a:xfrm>
            <a:off x="4237566" y="1275531"/>
            <a:ext cx="3278469" cy="2948462"/>
          </a:xfrm>
          <a:prstGeom prst="rect">
            <a:avLst/>
          </a:prstGeom>
        </p:spPr>
      </p:pic>
      <p:sp>
        <p:nvSpPr>
          <p:cNvPr id="3" name="Plassholder for bilde 1">
            <a:extLst>
              <a:ext uri="{FF2B5EF4-FFF2-40B4-BE49-F238E27FC236}">
                <a16:creationId xmlns:a16="http://schemas.microsoft.com/office/drawing/2014/main" id="{A8E421E0-5DE3-714A-4A7C-395150967D3D}"/>
              </a:ext>
            </a:extLst>
          </p:cNvPr>
          <p:cNvSpPr txBox="1">
            <a:spLocks/>
          </p:cNvSpPr>
          <p:nvPr/>
        </p:nvSpPr>
        <p:spPr>
          <a:xfrm>
            <a:off x="731520" y="4509056"/>
            <a:ext cx="10728960" cy="1173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7200" b="1" dirty="0">
                <a:solidFill>
                  <a:schemeClr val="bg1"/>
                </a:solidFill>
              </a:rPr>
              <a:t>DU BETYR NOE!</a:t>
            </a:r>
          </a:p>
        </p:txBody>
      </p:sp>
    </p:spTree>
    <p:extLst>
      <p:ext uri="{BB962C8B-B14F-4D97-AF65-F5344CB8AC3E}">
        <p14:creationId xmlns:p14="http://schemas.microsoft.com/office/powerpoint/2010/main" val="325551973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51F3EB-0F54-1093-1A13-BDFC6F4C3C95}"/>
              </a:ext>
            </a:extLst>
          </p:cNvPr>
          <p:cNvSpPr/>
          <p:nvPr/>
        </p:nvSpPr>
        <p:spPr>
          <a:xfrm>
            <a:off x="5844209" y="0"/>
            <a:ext cx="634779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DB5F739B-5E39-7583-C968-C765A2E1B8CA}"/>
              </a:ext>
            </a:extLst>
          </p:cNvPr>
          <p:cNvSpPr/>
          <p:nvPr/>
        </p:nvSpPr>
        <p:spPr>
          <a:xfrm>
            <a:off x="0" y="5298141"/>
            <a:ext cx="3630706" cy="155985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phic 3">
            <a:extLst>
              <a:ext uri="{FF2B5EF4-FFF2-40B4-BE49-F238E27FC236}">
                <a16:creationId xmlns:a16="http://schemas.microsoft.com/office/drawing/2014/main" id="{049C5D93-56A6-BB21-1E5C-AA7DFA34685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7942" t="19990" r="18576" b="16928"/>
          <a:stretch/>
        </p:blipFill>
        <p:spPr>
          <a:xfrm>
            <a:off x="7534672" y="510310"/>
            <a:ext cx="3033187" cy="2603826"/>
          </a:xfrm>
          <a:prstGeom prst="rect">
            <a:avLst/>
          </a:prstGeom>
        </p:spPr>
      </p:pic>
      <p:pic>
        <p:nvPicPr>
          <p:cNvPr id="5" name="Google Shape;182;p42">
            <a:extLst>
              <a:ext uri="{FF2B5EF4-FFF2-40B4-BE49-F238E27FC236}">
                <a16:creationId xmlns:a16="http://schemas.microsoft.com/office/drawing/2014/main" id="{D5D212DA-076C-C861-28C8-479ECB592037}"/>
              </a:ext>
            </a:extLst>
          </p:cNvPr>
          <p:cNvPicPr preferRelativeResize="0"/>
          <p:nvPr/>
        </p:nvPicPr>
        <p:blipFill>
          <a:blip r:embed="rId5">
            <a:alphaModFix/>
          </a:blip>
          <a:stretch>
            <a:fillRect/>
          </a:stretch>
        </p:blipFill>
        <p:spPr>
          <a:xfrm>
            <a:off x="7754144" y="3743865"/>
            <a:ext cx="2594242" cy="2288962"/>
          </a:xfrm>
          <a:prstGeom prst="rect">
            <a:avLst/>
          </a:prstGeom>
          <a:noFill/>
          <a:ln>
            <a:noFill/>
          </a:ln>
        </p:spPr>
      </p:pic>
      <p:sp>
        <p:nvSpPr>
          <p:cNvPr id="6" name="Equals 5">
            <a:extLst>
              <a:ext uri="{FF2B5EF4-FFF2-40B4-BE49-F238E27FC236}">
                <a16:creationId xmlns:a16="http://schemas.microsoft.com/office/drawing/2014/main" id="{098266C6-9977-2F95-F600-D61204DE5D74}"/>
              </a:ext>
            </a:extLst>
          </p:cNvPr>
          <p:cNvSpPr/>
          <p:nvPr/>
        </p:nvSpPr>
        <p:spPr>
          <a:xfrm>
            <a:off x="8760653" y="3276883"/>
            <a:ext cx="581223" cy="304234"/>
          </a:xfrm>
          <a:prstGeom prst="mathEqual">
            <a:avLst/>
          </a:prstGeom>
          <a:solidFill>
            <a:srgbClr val="E74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 name="Group 8">
            <a:extLst>
              <a:ext uri="{FF2B5EF4-FFF2-40B4-BE49-F238E27FC236}">
                <a16:creationId xmlns:a16="http://schemas.microsoft.com/office/drawing/2014/main" id="{FA60FAA0-E9E0-6D1F-A4AB-70AB7933F7C8}"/>
              </a:ext>
            </a:extLst>
          </p:cNvPr>
          <p:cNvGrpSpPr/>
          <p:nvPr/>
        </p:nvGrpSpPr>
        <p:grpSpPr>
          <a:xfrm>
            <a:off x="0" y="0"/>
            <a:ext cx="6096000" cy="6858000"/>
            <a:chOff x="0" y="0"/>
            <a:chExt cx="6096000" cy="6858000"/>
          </a:xfrm>
        </p:grpSpPr>
        <p:sp>
          <p:nvSpPr>
            <p:cNvPr id="3" name="Rectangle 2">
              <a:extLst>
                <a:ext uri="{FF2B5EF4-FFF2-40B4-BE49-F238E27FC236}">
                  <a16:creationId xmlns:a16="http://schemas.microsoft.com/office/drawing/2014/main" id="{FA979FEE-B537-2832-8C65-51C9ED4269E3}"/>
                </a:ext>
              </a:extLst>
            </p:cNvPr>
            <p:cNvSpPr/>
            <p:nvPr/>
          </p:nvSpPr>
          <p:spPr>
            <a:xfrm>
              <a:off x="0" y="0"/>
              <a:ext cx="6096000" cy="6858000"/>
            </a:xfrm>
            <a:prstGeom prst="rect">
              <a:avLst/>
            </a:prstGeom>
            <a:solidFill>
              <a:srgbClr val="E541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Plassholder for bilde 1">
              <a:extLst>
                <a:ext uri="{FF2B5EF4-FFF2-40B4-BE49-F238E27FC236}">
                  <a16:creationId xmlns:a16="http://schemas.microsoft.com/office/drawing/2014/main" id="{00ACBB97-8079-B956-F5E5-A81C2595C7B5}"/>
                </a:ext>
              </a:extLst>
            </p:cNvPr>
            <p:cNvSpPr txBox="1">
              <a:spLocks/>
            </p:cNvSpPr>
            <p:nvPr/>
          </p:nvSpPr>
          <p:spPr>
            <a:xfrm>
              <a:off x="544484" y="848547"/>
              <a:ext cx="5299725" cy="24283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600" b="1" dirty="0">
                  <a:solidFill>
                    <a:schemeClr val="bg1"/>
                  </a:solidFill>
                </a:rPr>
                <a:t>Vil du engasjere deg mer for mennesker som trenger hjelp? </a:t>
              </a:r>
            </a:p>
          </p:txBody>
        </p:sp>
        <p:sp>
          <p:nvSpPr>
            <p:cNvPr id="8" name="Plassholder for bilde 1">
              <a:extLst>
                <a:ext uri="{FF2B5EF4-FFF2-40B4-BE49-F238E27FC236}">
                  <a16:creationId xmlns:a16="http://schemas.microsoft.com/office/drawing/2014/main" id="{535AFFFB-4056-1AEA-6DA6-5FD491A13137}"/>
                </a:ext>
              </a:extLst>
            </p:cNvPr>
            <p:cNvSpPr txBox="1">
              <a:spLocks/>
            </p:cNvSpPr>
            <p:nvPr/>
          </p:nvSpPr>
          <p:spPr>
            <a:xfrm>
              <a:off x="544483" y="3429000"/>
              <a:ext cx="5299726" cy="15598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b-NO" dirty="0">
                  <a:solidFill>
                    <a:schemeClr val="bg1"/>
                  </a:solidFill>
                  <a:effectLst/>
                  <a:ea typeface="Aptos" panose="020B0004020202020204" pitchFamily="34" charset="0"/>
                  <a:cs typeface="Times New Roman" panose="02020603050405020304" pitchFamily="18" charset="0"/>
                </a:rPr>
                <a:t>Meld deg inn i KNs ungdomsorganisasjon </a:t>
              </a:r>
              <a:r>
                <a:rPr lang="nb-NO" dirty="0" err="1">
                  <a:solidFill>
                    <a:schemeClr val="bg1"/>
                  </a:solidFill>
                  <a:effectLst/>
                  <a:ea typeface="Aptos" panose="020B0004020202020204" pitchFamily="34" charset="0"/>
                  <a:cs typeface="Times New Roman" panose="02020603050405020304" pitchFamily="18" charset="0"/>
                </a:rPr>
                <a:t>Changemaker</a:t>
              </a:r>
              <a:r>
                <a:rPr lang="en-NO" dirty="0">
                  <a:solidFill>
                    <a:schemeClr val="bg1"/>
                  </a:solidFill>
                  <a:effectLst/>
                </a:rPr>
                <a:t> </a:t>
              </a:r>
            </a:p>
          </p:txBody>
        </p:sp>
      </p:grpSp>
      <p:sp>
        <p:nvSpPr>
          <p:cNvPr id="11" name="Rounded Rectangle 10">
            <a:extLst>
              <a:ext uri="{FF2B5EF4-FFF2-40B4-BE49-F238E27FC236}">
                <a16:creationId xmlns:a16="http://schemas.microsoft.com/office/drawing/2014/main" id="{520033E9-CCE1-D176-1E58-722720C3CA6E}"/>
              </a:ext>
            </a:extLst>
          </p:cNvPr>
          <p:cNvSpPr/>
          <p:nvPr/>
        </p:nvSpPr>
        <p:spPr>
          <a:xfrm>
            <a:off x="648550" y="5298141"/>
            <a:ext cx="2333606" cy="517248"/>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600" dirty="0" err="1">
                <a:solidFill>
                  <a:srgbClr val="E5413A"/>
                </a:solidFill>
              </a:rPr>
              <a:t>changemaker.no</a:t>
            </a:r>
            <a:endParaRPr lang="nb-NO" sz="1600" dirty="0">
              <a:solidFill>
                <a:srgbClr val="E5413A"/>
              </a:solidFill>
            </a:endParaRPr>
          </a:p>
        </p:txBody>
      </p:sp>
    </p:spTree>
    <p:extLst>
      <p:ext uri="{BB962C8B-B14F-4D97-AF65-F5344CB8AC3E}">
        <p14:creationId xmlns:p14="http://schemas.microsoft.com/office/powerpoint/2010/main" val="4054939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678E5-2E77-510D-1FDC-0065519C2560}"/>
            </a:ext>
          </a:extLst>
        </p:cNvPr>
        <p:cNvGrpSpPr/>
        <p:nvPr/>
      </p:nvGrpSpPr>
      <p:grpSpPr>
        <a:xfrm>
          <a:off x="0" y="0"/>
          <a:ext cx="0" cy="0"/>
          <a:chOff x="0" y="0"/>
          <a:chExt cx="0" cy="0"/>
        </a:xfrm>
      </p:grpSpPr>
      <p:sp>
        <p:nvSpPr>
          <p:cNvPr id="3" name="Plassholder for bilde 1">
            <a:extLst>
              <a:ext uri="{FF2B5EF4-FFF2-40B4-BE49-F238E27FC236}">
                <a16:creationId xmlns:a16="http://schemas.microsoft.com/office/drawing/2014/main" id="{7A0208D6-EA4E-D457-34C4-C64864F27C0C}"/>
              </a:ext>
            </a:extLst>
          </p:cNvPr>
          <p:cNvSpPr txBox="1">
            <a:spLocks/>
          </p:cNvSpPr>
          <p:nvPr/>
        </p:nvSpPr>
        <p:spPr>
          <a:xfrm>
            <a:off x="731519" y="2898183"/>
            <a:ext cx="10728960" cy="1173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7200" b="1" dirty="0">
                <a:solidFill>
                  <a:schemeClr val="bg1"/>
                </a:solidFill>
              </a:rPr>
              <a:t>QUIZ</a:t>
            </a:r>
          </a:p>
        </p:txBody>
      </p:sp>
      <p:sp>
        <p:nvSpPr>
          <p:cNvPr id="4" name="Rounded Rectangle 3">
            <a:extLst>
              <a:ext uri="{FF2B5EF4-FFF2-40B4-BE49-F238E27FC236}">
                <a16:creationId xmlns:a16="http://schemas.microsoft.com/office/drawing/2014/main" id="{955BD40C-780E-0DD7-51D3-3082A302E859}"/>
              </a:ext>
            </a:extLst>
          </p:cNvPr>
          <p:cNvSpPr/>
          <p:nvPr/>
        </p:nvSpPr>
        <p:spPr>
          <a:xfrm>
            <a:off x="4669970" y="4324397"/>
            <a:ext cx="2852057" cy="71845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START</a:t>
            </a:r>
          </a:p>
        </p:txBody>
      </p:sp>
      <p:pic>
        <p:nvPicPr>
          <p:cNvPr id="5" name="Picture 4">
            <a:extLst>
              <a:ext uri="{FF2B5EF4-FFF2-40B4-BE49-F238E27FC236}">
                <a16:creationId xmlns:a16="http://schemas.microsoft.com/office/drawing/2014/main" id="{F6A5C6C6-7128-4DB5-11C9-FC5E9627D23F}"/>
              </a:ext>
            </a:extLst>
          </p:cNvPr>
          <p:cNvPicPr>
            <a:picLocks noChangeAspect="1"/>
          </p:cNvPicPr>
          <p:nvPr/>
        </p:nvPicPr>
        <p:blipFill>
          <a:blip r:embed="rId3"/>
          <a:srcRect/>
          <a:stretch/>
        </p:blipFill>
        <p:spPr>
          <a:xfrm>
            <a:off x="5677482" y="1232857"/>
            <a:ext cx="837036" cy="1237989"/>
          </a:xfrm>
          <a:prstGeom prst="rect">
            <a:avLst/>
          </a:prstGeom>
        </p:spPr>
      </p:pic>
    </p:spTree>
    <p:extLst>
      <p:ext uri="{BB962C8B-B14F-4D97-AF65-F5344CB8AC3E}">
        <p14:creationId xmlns:p14="http://schemas.microsoft.com/office/powerpoint/2010/main" val="38001565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E3E9D-1F7A-3E86-13CE-B8523490E2AE}"/>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BFD3255-40C7-1E00-F966-BE964F11758A}"/>
              </a:ext>
            </a:extLst>
          </p:cNvPr>
          <p:cNvGrpSpPr/>
          <p:nvPr/>
        </p:nvGrpSpPr>
        <p:grpSpPr>
          <a:xfrm>
            <a:off x="1370514" y="446538"/>
            <a:ext cx="2019229" cy="1168394"/>
            <a:chOff x="1247695" y="4902978"/>
            <a:chExt cx="2019229" cy="1168394"/>
          </a:xfrm>
        </p:grpSpPr>
        <p:sp>
          <p:nvSpPr>
            <p:cNvPr id="3" name="Plassholder for bilde 1">
              <a:extLst>
                <a:ext uri="{FF2B5EF4-FFF2-40B4-BE49-F238E27FC236}">
                  <a16:creationId xmlns:a16="http://schemas.microsoft.com/office/drawing/2014/main" id="{4A810CEA-7A7A-54B3-4B38-40934625CD4C}"/>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5" name="Picture 4" descr="A blue drop of water&#10;&#10;Description automatically generated">
              <a:extLst>
                <a:ext uri="{FF2B5EF4-FFF2-40B4-BE49-F238E27FC236}">
                  <a16:creationId xmlns:a16="http://schemas.microsoft.com/office/drawing/2014/main" id="{5C15D95E-2B73-1C0A-8A8A-3FF739C2451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2" name="Rektangel 1">
            <a:extLst>
              <a:ext uri="{FF2B5EF4-FFF2-40B4-BE49-F238E27FC236}">
                <a16:creationId xmlns:a16="http://schemas.microsoft.com/office/drawing/2014/main" id="{5D285417-D49D-D141-5472-032F3432D753}"/>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xtBox 3">
            <a:extLst>
              <a:ext uri="{FF2B5EF4-FFF2-40B4-BE49-F238E27FC236}">
                <a16:creationId xmlns:a16="http://schemas.microsoft.com/office/drawing/2014/main" id="{069EDCF4-C8BE-0F40-29AD-DB6D4F1409FF}"/>
              </a:ext>
            </a:extLst>
          </p:cNvPr>
          <p:cNvSpPr txBox="1"/>
          <p:nvPr/>
        </p:nvSpPr>
        <p:spPr>
          <a:xfrm>
            <a:off x="-8651" y="3631516"/>
            <a:ext cx="4760259" cy="954107"/>
          </a:xfrm>
          <a:prstGeom prst="rect">
            <a:avLst/>
          </a:prstGeom>
          <a:noFill/>
        </p:spPr>
        <p:txBody>
          <a:bodyPr wrap="square">
            <a:spAutoFit/>
          </a:bodyPr>
          <a:lstStyle/>
          <a:p>
            <a:pPr algn="ctr"/>
            <a:r>
              <a:rPr lang="nb-NO" sz="2800" b="1" dirty="0">
                <a:solidFill>
                  <a:schemeClr val="bg1"/>
                </a:solidFill>
                <a:effectLst/>
                <a:ea typeface="Aptos" panose="020B0004020202020204" pitchFamily="34" charset="0"/>
                <a:cs typeface="Times New Roman" panose="02020603050405020304" pitchFamily="18" charset="0"/>
              </a:rPr>
              <a:t>Hvem står bak </a:t>
            </a:r>
            <a:r>
              <a:rPr lang="nb-NO" sz="2800" b="1" dirty="0">
                <a:solidFill>
                  <a:schemeClr val="bg1"/>
                </a:solidFill>
                <a:ea typeface="Aptos" panose="020B0004020202020204" pitchFamily="34" charset="0"/>
                <a:cs typeface="Times New Roman" panose="02020603050405020304" pitchFamily="18" charset="0"/>
              </a:rPr>
              <a:t>f</a:t>
            </a:r>
            <a:r>
              <a:rPr lang="nb-NO" sz="2800" b="1" dirty="0">
                <a:solidFill>
                  <a:schemeClr val="bg1"/>
                </a:solidFill>
                <a:effectLst/>
                <a:ea typeface="Aptos" panose="020B0004020202020204" pitchFamily="34" charset="0"/>
                <a:cs typeface="Times New Roman" panose="02020603050405020304" pitchFamily="18" charset="0"/>
              </a:rPr>
              <a:t>asteaksjonen? </a:t>
            </a:r>
            <a:endParaRPr lang="nb-NO" sz="2800" b="1" dirty="0">
              <a:solidFill>
                <a:schemeClr val="bg1"/>
              </a:solidFill>
            </a:endParaRPr>
          </a:p>
        </p:txBody>
      </p:sp>
      <p:sp>
        <p:nvSpPr>
          <p:cNvPr id="8" name="Rounded Rectangle 3">
            <a:extLst>
              <a:ext uri="{FF2B5EF4-FFF2-40B4-BE49-F238E27FC236}">
                <a16:creationId xmlns:a16="http://schemas.microsoft.com/office/drawing/2014/main" id="{D2A68A57-36CB-DD3C-3E1C-22CCC12F8F4D}"/>
              </a:ext>
            </a:extLst>
          </p:cNvPr>
          <p:cNvSpPr/>
          <p:nvPr/>
        </p:nvSpPr>
        <p:spPr>
          <a:xfrm>
            <a:off x="6523213" y="1908493"/>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Kirkens Bymisjon</a:t>
            </a:r>
          </a:p>
        </p:txBody>
      </p:sp>
      <p:sp>
        <p:nvSpPr>
          <p:cNvPr id="10" name="TekstSylinder 9">
            <a:extLst>
              <a:ext uri="{FF2B5EF4-FFF2-40B4-BE49-F238E27FC236}">
                <a16:creationId xmlns:a16="http://schemas.microsoft.com/office/drawing/2014/main" id="{9540D3D4-4CA8-9711-8249-29C99B4A97BD}"/>
              </a:ext>
            </a:extLst>
          </p:cNvPr>
          <p:cNvSpPr txBox="1"/>
          <p:nvPr/>
        </p:nvSpPr>
        <p:spPr>
          <a:xfrm>
            <a:off x="5334641" y="1755130"/>
            <a:ext cx="1063697" cy="923330"/>
          </a:xfrm>
          <a:prstGeom prst="rect">
            <a:avLst/>
          </a:prstGeom>
          <a:noFill/>
        </p:spPr>
        <p:txBody>
          <a:bodyPr wrap="square">
            <a:spAutoFit/>
          </a:bodyPr>
          <a:lstStyle/>
          <a:p>
            <a:r>
              <a:rPr lang="nb-NO" sz="5400" b="1" dirty="0">
                <a:solidFill>
                  <a:srgbClr val="5A0058"/>
                </a:solidFill>
                <a:effectLst/>
                <a:ea typeface="Aptos" panose="020B0004020202020204" pitchFamily="34" charset="0"/>
                <a:cs typeface="Times New Roman" panose="02020603050405020304" pitchFamily="18" charset="0"/>
              </a:rPr>
              <a:t>A</a:t>
            </a:r>
            <a:endParaRPr lang="nb-NO" sz="5400" dirty="0">
              <a:solidFill>
                <a:srgbClr val="5A0058"/>
              </a:solidFill>
            </a:endParaRPr>
          </a:p>
        </p:txBody>
      </p:sp>
      <p:sp>
        <p:nvSpPr>
          <p:cNvPr id="11" name="Rounded Rectangle 3">
            <a:extLst>
              <a:ext uri="{FF2B5EF4-FFF2-40B4-BE49-F238E27FC236}">
                <a16:creationId xmlns:a16="http://schemas.microsoft.com/office/drawing/2014/main" id="{4B831E5B-D79F-0966-CA31-250389ADEE89}"/>
              </a:ext>
            </a:extLst>
          </p:cNvPr>
          <p:cNvSpPr/>
          <p:nvPr/>
        </p:nvSpPr>
        <p:spPr>
          <a:xfrm>
            <a:off x="6523213" y="292363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Kirkens Nødhjelp</a:t>
            </a:r>
          </a:p>
        </p:txBody>
      </p:sp>
      <p:sp>
        <p:nvSpPr>
          <p:cNvPr id="12" name="Rounded Rectangle 3">
            <a:extLst>
              <a:ext uri="{FF2B5EF4-FFF2-40B4-BE49-F238E27FC236}">
                <a16:creationId xmlns:a16="http://schemas.microsoft.com/office/drawing/2014/main" id="{C6262970-60B3-52FB-8B7C-F9A603EDF280}"/>
              </a:ext>
            </a:extLst>
          </p:cNvPr>
          <p:cNvSpPr/>
          <p:nvPr/>
        </p:nvSpPr>
        <p:spPr>
          <a:xfrm>
            <a:off x="6523213" y="3938767"/>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Frelsesarmeen</a:t>
            </a:r>
          </a:p>
        </p:txBody>
      </p:sp>
      <p:sp>
        <p:nvSpPr>
          <p:cNvPr id="13" name="Rounded Rectangle 3">
            <a:extLst>
              <a:ext uri="{FF2B5EF4-FFF2-40B4-BE49-F238E27FC236}">
                <a16:creationId xmlns:a16="http://schemas.microsoft.com/office/drawing/2014/main" id="{218AFE3C-7D31-6EAA-AF43-F99D41D3F7E4}"/>
              </a:ext>
            </a:extLst>
          </p:cNvPr>
          <p:cNvSpPr/>
          <p:nvPr/>
        </p:nvSpPr>
        <p:spPr>
          <a:xfrm>
            <a:off x="6523213" y="4953904"/>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err="1"/>
              <a:t>Fasteaksjonstiftelsen</a:t>
            </a:r>
            <a:endParaRPr lang="nb-NO" sz="2400" dirty="0"/>
          </a:p>
        </p:txBody>
      </p:sp>
      <p:sp>
        <p:nvSpPr>
          <p:cNvPr id="14" name="TekstSylinder 13">
            <a:extLst>
              <a:ext uri="{FF2B5EF4-FFF2-40B4-BE49-F238E27FC236}">
                <a16:creationId xmlns:a16="http://schemas.microsoft.com/office/drawing/2014/main" id="{5F4235F7-5B1C-978D-032D-77E99548D6B2}"/>
              </a:ext>
            </a:extLst>
          </p:cNvPr>
          <p:cNvSpPr txBox="1"/>
          <p:nvPr/>
        </p:nvSpPr>
        <p:spPr>
          <a:xfrm>
            <a:off x="5334641" y="2770267"/>
            <a:ext cx="1063697" cy="923330"/>
          </a:xfrm>
          <a:prstGeom prst="rect">
            <a:avLst/>
          </a:prstGeom>
          <a:noFill/>
        </p:spPr>
        <p:txBody>
          <a:bodyPr wrap="square">
            <a:spAutoFit/>
          </a:bodyPr>
          <a:lstStyle/>
          <a:p>
            <a:r>
              <a:rPr lang="nb-NO" sz="5400" b="1" dirty="0">
                <a:solidFill>
                  <a:srgbClr val="5A0058"/>
                </a:solidFill>
                <a:cs typeface="Times New Roman" panose="02020603050405020304" pitchFamily="18" charset="0"/>
              </a:rPr>
              <a:t>B</a:t>
            </a:r>
            <a:endParaRPr lang="nb-NO" sz="5400" dirty="0">
              <a:solidFill>
                <a:srgbClr val="5A0058"/>
              </a:solidFill>
            </a:endParaRPr>
          </a:p>
        </p:txBody>
      </p:sp>
      <p:sp>
        <p:nvSpPr>
          <p:cNvPr id="15" name="TekstSylinder 14">
            <a:extLst>
              <a:ext uri="{FF2B5EF4-FFF2-40B4-BE49-F238E27FC236}">
                <a16:creationId xmlns:a16="http://schemas.microsoft.com/office/drawing/2014/main" id="{CD4F250F-BF1D-338D-CD4B-91ED24406378}"/>
              </a:ext>
            </a:extLst>
          </p:cNvPr>
          <p:cNvSpPr txBox="1"/>
          <p:nvPr/>
        </p:nvSpPr>
        <p:spPr>
          <a:xfrm>
            <a:off x="5334641" y="3785404"/>
            <a:ext cx="1063697" cy="923330"/>
          </a:xfrm>
          <a:prstGeom prst="rect">
            <a:avLst/>
          </a:prstGeom>
          <a:noFill/>
        </p:spPr>
        <p:txBody>
          <a:bodyPr wrap="square">
            <a:spAutoFit/>
          </a:bodyPr>
          <a:lstStyle/>
          <a:p>
            <a:r>
              <a:rPr lang="nb-NO" sz="5400" b="1" dirty="0">
                <a:solidFill>
                  <a:srgbClr val="5A0058"/>
                </a:solidFill>
                <a:cs typeface="Times New Roman" panose="02020603050405020304" pitchFamily="18" charset="0"/>
              </a:rPr>
              <a:t>C</a:t>
            </a:r>
            <a:endParaRPr lang="nb-NO" sz="5400" dirty="0">
              <a:solidFill>
                <a:srgbClr val="5A0058"/>
              </a:solidFill>
            </a:endParaRPr>
          </a:p>
        </p:txBody>
      </p:sp>
      <p:sp>
        <p:nvSpPr>
          <p:cNvPr id="16" name="TekstSylinder 15">
            <a:extLst>
              <a:ext uri="{FF2B5EF4-FFF2-40B4-BE49-F238E27FC236}">
                <a16:creationId xmlns:a16="http://schemas.microsoft.com/office/drawing/2014/main" id="{96BAAECF-A081-67E0-85EB-1968A4EC2841}"/>
              </a:ext>
            </a:extLst>
          </p:cNvPr>
          <p:cNvSpPr txBox="1"/>
          <p:nvPr/>
        </p:nvSpPr>
        <p:spPr>
          <a:xfrm>
            <a:off x="5334641" y="4800541"/>
            <a:ext cx="1063697" cy="923330"/>
          </a:xfrm>
          <a:prstGeom prst="rect">
            <a:avLst/>
          </a:prstGeom>
          <a:noFill/>
        </p:spPr>
        <p:txBody>
          <a:bodyPr wrap="square">
            <a:spAutoFit/>
          </a:bodyPr>
          <a:lstStyle/>
          <a:p>
            <a:r>
              <a:rPr lang="nb-NO" sz="5400" b="1" dirty="0">
                <a:solidFill>
                  <a:srgbClr val="5A0058"/>
                </a:solidFill>
                <a:cs typeface="Times New Roman" panose="02020603050405020304" pitchFamily="18" charset="0"/>
              </a:rPr>
              <a:t>D</a:t>
            </a:r>
            <a:endParaRPr lang="nb-NO" sz="5400" dirty="0">
              <a:solidFill>
                <a:srgbClr val="5A0058"/>
              </a:solidFill>
            </a:endParaRPr>
          </a:p>
        </p:txBody>
      </p:sp>
      <p:sp>
        <p:nvSpPr>
          <p:cNvPr id="6" name="TextBox 3">
            <a:extLst>
              <a:ext uri="{FF2B5EF4-FFF2-40B4-BE49-F238E27FC236}">
                <a16:creationId xmlns:a16="http://schemas.microsoft.com/office/drawing/2014/main" id="{D9E8ACC6-99F2-8583-030C-3841C43E0E56}"/>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effectLst/>
                <a:ea typeface="Aptos" panose="020B0004020202020204" pitchFamily="34" charset="0"/>
                <a:cs typeface="Times New Roman" panose="02020603050405020304" pitchFamily="18" charset="0"/>
              </a:rPr>
              <a:t>1</a:t>
            </a:r>
            <a:endParaRPr lang="nb-NO" sz="8000" b="1" dirty="0">
              <a:solidFill>
                <a:schemeClr val="bg1"/>
              </a:solidFill>
            </a:endParaRPr>
          </a:p>
        </p:txBody>
      </p:sp>
      <p:pic>
        <p:nvPicPr>
          <p:cNvPr id="21" name="Picture 2">
            <a:extLst>
              <a:ext uri="{FF2B5EF4-FFF2-40B4-BE49-F238E27FC236}">
                <a16:creationId xmlns:a16="http://schemas.microsoft.com/office/drawing/2014/main" id="{BC700420-3DD6-4E96-CA2C-A38F42C64F8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8680998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ppt_x</p:attrName>
                                        </p:attrNameLst>
                                      </p:cBhvr>
                                      <p:tavLst>
                                        <p:tav tm="0">
                                          <p:val>
                                            <p:strVal val="#ppt_x-#ppt_w*1.125000"/>
                                          </p:val>
                                        </p:tav>
                                        <p:tav tm="100000">
                                          <p:val>
                                            <p:strVal val="#ppt_x"/>
                                          </p:val>
                                        </p:tav>
                                      </p:tavLst>
                                    </p:anim>
                                    <p:animEffect transition="in" filter="wipe(right)">
                                      <p:cBhvr>
                                        <p:cTn id="15" dur="500"/>
                                        <p:tgtEl>
                                          <p:spTgt spid="8"/>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ppt_x</p:attrName>
                                        </p:attrNameLst>
                                      </p:cBhvr>
                                      <p:tavLst>
                                        <p:tav tm="0">
                                          <p:val>
                                            <p:strVal val="#ppt_x-#ppt_w*1.125000"/>
                                          </p:val>
                                        </p:tav>
                                        <p:tav tm="100000">
                                          <p:val>
                                            <p:strVal val="#ppt_x"/>
                                          </p:val>
                                        </p:tav>
                                      </p:tavLst>
                                    </p:anim>
                                    <p:animEffect transition="in" filter="wipe(right)">
                                      <p:cBhvr>
                                        <p:cTn id="19" dur="500"/>
                                        <p:tgtEl>
                                          <p:spTgt spid="11"/>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ppt_x</p:attrName>
                                        </p:attrNameLst>
                                      </p:cBhvr>
                                      <p:tavLst>
                                        <p:tav tm="0">
                                          <p:val>
                                            <p:strVal val="#ppt_x-#ppt_w*1.125000"/>
                                          </p:val>
                                        </p:tav>
                                        <p:tav tm="100000">
                                          <p:val>
                                            <p:strVal val="#ppt_x"/>
                                          </p:val>
                                        </p:tav>
                                      </p:tavLst>
                                    </p:anim>
                                    <p:animEffect transition="in" filter="wipe(right)">
                                      <p:cBhvr>
                                        <p:cTn id="23" dur="500"/>
                                        <p:tgtEl>
                                          <p:spTgt spid="12"/>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ppt_x</p:attrName>
                                        </p:attrNameLst>
                                      </p:cBhvr>
                                      <p:tavLst>
                                        <p:tav tm="0">
                                          <p:val>
                                            <p:strVal val="#ppt_x-#ppt_w*1.125000"/>
                                          </p:val>
                                        </p:tav>
                                        <p:tav tm="100000">
                                          <p:val>
                                            <p:strVal val="#ppt_x"/>
                                          </p:val>
                                        </p:tav>
                                      </p:tavLst>
                                    </p:anim>
                                    <p:animEffect transition="in" filter="wipe(righ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8"/>
                                        </p:tgtEl>
                                        <p:attrNameLst>
                                          <p:attrName>style.opacity</p:attrName>
                                        </p:attrNameLst>
                                      </p:cBhvr>
                                      <p:to>
                                        <p:strVal val="0.5"/>
                                      </p:to>
                                    </p:set>
                                    <p:animEffect filter="image" prLst="opacity: 0.5">
                                      <p:cBhvr rctx="IE">
                                        <p:cTn id="32" dur="indefinite"/>
                                        <p:tgtEl>
                                          <p:spTgt spid="8"/>
                                        </p:tgtEl>
                                      </p:cBhvr>
                                    </p:animEffect>
                                  </p:childTnLst>
                                </p:cTn>
                              </p:par>
                              <p:par>
                                <p:cTn id="33" presetID="9" presetClass="emph" presetSubtype="0" grpId="1" nodeType="withEffect">
                                  <p:stCondLst>
                                    <p:cond delay="0"/>
                                  </p:stCondLst>
                                  <p:childTnLst>
                                    <p:set>
                                      <p:cBhvr>
                                        <p:cTn id="34" dur="indefinite"/>
                                        <p:tgtEl>
                                          <p:spTgt spid="12"/>
                                        </p:tgtEl>
                                        <p:attrNameLst>
                                          <p:attrName>style.opacity</p:attrName>
                                        </p:attrNameLst>
                                      </p:cBhvr>
                                      <p:to>
                                        <p:strVal val="0.5"/>
                                      </p:to>
                                    </p:set>
                                    <p:animEffect filter="image" prLst="opacity: 0.5">
                                      <p:cBhvr rctx="IE">
                                        <p:cTn id="35" dur="indefinite"/>
                                        <p:tgtEl>
                                          <p:spTgt spid="12"/>
                                        </p:tgtEl>
                                      </p:cBhvr>
                                    </p:animEffect>
                                  </p:childTnLst>
                                </p:cTn>
                              </p:par>
                              <p:par>
                                <p:cTn id="36" presetID="9" presetClass="emph" presetSubtype="0" grpId="1" nodeType="withEffect">
                                  <p:stCondLst>
                                    <p:cond delay="0"/>
                                  </p:stCondLst>
                                  <p:childTnLst>
                                    <p:set>
                                      <p:cBhvr>
                                        <p:cTn id="37" dur="indefinite"/>
                                        <p:tgtEl>
                                          <p:spTgt spid="13"/>
                                        </p:tgtEl>
                                        <p:attrNameLst>
                                          <p:attrName>style.opacity</p:attrName>
                                        </p:attrNameLst>
                                      </p:cBhvr>
                                      <p:to>
                                        <p:strVal val="0.5"/>
                                      </p:to>
                                    </p:set>
                                    <p:animEffect filter="image" prLst="opacity: 0.5">
                                      <p:cBhvr rctx="IE">
                                        <p:cTn id="38"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2" grpId="0" animBg="1"/>
      <p:bldP spid="12" grpId="1" animBg="1"/>
      <p:bldP spid="13" grpId="0" animBg="1"/>
      <p:bldP spid="1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8AF04-01F0-3A61-566D-9116604CA8D4}"/>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305F24AA-5040-35CA-9E44-20F6EFA896CF}"/>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ounded Rectangle 3">
            <a:extLst>
              <a:ext uri="{FF2B5EF4-FFF2-40B4-BE49-F238E27FC236}">
                <a16:creationId xmlns:a16="http://schemas.microsoft.com/office/drawing/2014/main" id="{88CF8F3E-FE87-0EAE-AD1D-06A937F57592}"/>
              </a:ext>
            </a:extLst>
          </p:cNvPr>
          <p:cNvSpPr/>
          <p:nvPr/>
        </p:nvSpPr>
        <p:spPr>
          <a:xfrm>
            <a:off x="6523213" y="1926151"/>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dirty="0"/>
              <a:t>800 000 / åtte hundre tusen</a:t>
            </a:r>
          </a:p>
        </p:txBody>
      </p:sp>
      <p:sp>
        <p:nvSpPr>
          <p:cNvPr id="10" name="TekstSylinder 9">
            <a:extLst>
              <a:ext uri="{FF2B5EF4-FFF2-40B4-BE49-F238E27FC236}">
                <a16:creationId xmlns:a16="http://schemas.microsoft.com/office/drawing/2014/main" id="{F85B9BF9-11F7-E5D5-24A6-816DE97A930A}"/>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1" name="Rounded Rectangle 3">
            <a:extLst>
              <a:ext uri="{FF2B5EF4-FFF2-40B4-BE49-F238E27FC236}">
                <a16:creationId xmlns:a16="http://schemas.microsoft.com/office/drawing/2014/main" id="{4199B843-4326-E4FB-BB06-6211CB50470B}"/>
              </a:ext>
            </a:extLst>
          </p:cNvPr>
          <p:cNvSpPr/>
          <p:nvPr/>
        </p:nvSpPr>
        <p:spPr>
          <a:xfrm>
            <a:off x="6523213" y="492051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dirty="0"/>
              <a:t>8 000 000 / åtte hundre millioner</a:t>
            </a:r>
          </a:p>
        </p:txBody>
      </p:sp>
      <p:sp>
        <p:nvSpPr>
          <p:cNvPr id="12" name="Rounded Rectangle 3">
            <a:extLst>
              <a:ext uri="{FF2B5EF4-FFF2-40B4-BE49-F238E27FC236}">
                <a16:creationId xmlns:a16="http://schemas.microsoft.com/office/drawing/2014/main" id="{25567335-E831-C01C-6BC5-AB860281141E}"/>
              </a:ext>
            </a:extLst>
          </p:cNvPr>
          <p:cNvSpPr/>
          <p:nvPr/>
        </p:nvSpPr>
        <p:spPr>
          <a:xfrm>
            <a:off x="6523213" y="292564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dirty="0"/>
              <a:t>8 000 000 / åtte millioner</a:t>
            </a:r>
          </a:p>
        </p:txBody>
      </p:sp>
      <p:sp>
        <p:nvSpPr>
          <p:cNvPr id="13" name="Rounded Rectangle 3">
            <a:extLst>
              <a:ext uri="{FF2B5EF4-FFF2-40B4-BE49-F238E27FC236}">
                <a16:creationId xmlns:a16="http://schemas.microsoft.com/office/drawing/2014/main" id="{7AF56D2F-FA57-66D5-2AC4-23488ED58BD3}"/>
              </a:ext>
            </a:extLst>
          </p:cNvPr>
          <p:cNvSpPr/>
          <p:nvPr/>
        </p:nvSpPr>
        <p:spPr>
          <a:xfrm>
            <a:off x="6523213" y="392512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dirty="0"/>
              <a:t>80 000 000 / åtti millioner</a:t>
            </a:r>
          </a:p>
        </p:txBody>
      </p:sp>
      <p:sp>
        <p:nvSpPr>
          <p:cNvPr id="14" name="TekstSylinder 13">
            <a:extLst>
              <a:ext uri="{FF2B5EF4-FFF2-40B4-BE49-F238E27FC236}">
                <a16:creationId xmlns:a16="http://schemas.microsoft.com/office/drawing/2014/main" id="{5AB8069D-7EE2-8705-A805-4E34A540AC04}"/>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5" name="TekstSylinder 14">
            <a:extLst>
              <a:ext uri="{FF2B5EF4-FFF2-40B4-BE49-F238E27FC236}">
                <a16:creationId xmlns:a16="http://schemas.microsoft.com/office/drawing/2014/main" id="{087C96C4-B15B-2E59-A0B4-497733F293FF}"/>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16" name="TekstSylinder 15">
            <a:extLst>
              <a:ext uri="{FF2B5EF4-FFF2-40B4-BE49-F238E27FC236}">
                <a16:creationId xmlns:a16="http://schemas.microsoft.com/office/drawing/2014/main" id="{1041509E-FEA5-EA2E-9D4B-4D635973B38D}"/>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grpSp>
        <p:nvGrpSpPr>
          <p:cNvPr id="4" name="Group 3">
            <a:extLst>
              <a:ext uri="{FF2B5EF4-FFF2-40B4-BE49-F238E27FC236}">
                <a16:creationId xmlns:a16="http://schemas.microsoft.com/office/drawing/2014/main" id="{6B1CD058-86D9-7204-E190-4DE493BB5152}"/>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FA283DC2-4E41-5D77-85E2-F0C7B445C240}"/>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E9A04FBD-A1B7-9422-463F-A674C532F02A}"/>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057E4846-52E8-762A-93DA-150232848B31}"/>
              </a:ext>
            </a:extLst>
          </p:cNvPr>
          <p:cNvSpPr txBox="1"/>
          <p:nvPr/>
        </p:nvSpPr>
        <p:spPr>
          <a:xfrm>
            <a:off x="-8651" y="3631516"/>
            <a:ext cx="4760259" cy="1384995"/>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Ca. hvor mange mennesker mangler tilgang til rent vann?</a:t>
            </a:r>
            <a:endParaRPr lang="nb-NO" sz="2800" b="1" dirty="0">
              <a:solidFill>
                <a:schemeClr val="bg1"/>
              </a:solidFill>
            </a:endParaRPr>
          </a:p>
        </p:txBody>
      </p:sp>
      <p:sp>
        <p:nvSpPr>
          <p:cNvPr id="5" name="TextBox 3">
            <a:extLst>
              <a:ext uri="{FF2B5EF4-FFF2-40B4-BE49-F238E27FC236}">
                <a16:creationId xmlns:a16="http://schemas.microsoft.com/office/drawing/2014/main" id="{4EE4F30C-BAD6-97F3-B4CF-341A41881F30}"/>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2</a:t>
            </a:r>
            <a:endParaRPr lang="nb-NO" sz="8000" b="1" dirty="0">
              <a:solidFill>
                <a:schemeClr val="bg1"/>
              </a:solidFill>
            </a:endParaRPr>
          </a:p>
        </p:txBody>
      </p:sp>
      <p:pic>
        <p:nvPicPr>
          <p:cNvPr id="17" name="Picture 2">
            <a:extLst>
              <a:ext uri="{FF2B5EF4-FFF2-40B4-BE49-F238E27FC236}">
                <a16:creationId xmlns:a16="http://schemas.microsoft.com/office/drawing/2014/main" id="{87D0D872-62C9-151D-AD00-EF2EA20973F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3080242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ppt_x</p:attrName>
                                        </p:attrNameLst>
                                      </p:cBhvr>
                                      <p:tavLst>
                                        <p:tav tm="0">
                                          <p:val>
                                            <p:strVal val="#ppt_x-#ppt_w*1.125000"/>
                                          </p:val>
                                        </p:tav>
                                        <p:tav tm="100000">
                                          <p:val>
                                            <p:strVal val="#ppt_x"/>
                                          </p:val>
                                        </p:tav>
                                      </p:tavLst>
                                    </p:anim>
                                    <p:animEffect transition="in" filter="wipe(right)">
                                      <p:cBhvr>
                                        <p:cTn id="15" dur="500"/>
                                        <p:tgtEl>
                                          <p:spTgt spid="8"/>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ppt_x</p:attrName>
                                        </p:attrNameLst>
                                      </p:cBhvr>
                                      <p:tavLst>
                                        <p:tav tm="0">
                                          <p:val>
                                            <p:strVal val="#ppt_x-#ppt_w*1.125000"/>
                                          </p:val>
                                        </p:tav>
                                        <p:tav tm="100000">
                                          <p:val>
                                            <p:strVal val="#ppt_x"/>
                                          </p:val>
                                        </p:tav>
                                      </p:tavLst>
                                    </p:anim>
                                    <p:animEffect transition="in" filter="wipe(right)">
                                      <p:cBhvr>
                                        <p:cTn id="19" dur="500"/>
                                        <p:tgtEl>
                                          <p:spTgt spid="11"/>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ppt_x</p:attrName>
                                        </p:attrNameLst>
                                      </p:cBhvr>
                                      <p:tavLst>
                                        <p:tav tm="0">
                                          <p:val>
                                            <p:strVal val="#ppt_x-#ppt_w*1.125000"/>
                                          </p:val>
                                        </p:tav>
                                        <p:tav tm="100000">
                                          <p:val>
                                            <p:strVal val="#ppt_x"/>
                                          </p:val>
                                        </p:tav>
                                      </p:tavLst>
                                    </p:anim>
                                    <p:animEffect transition="in" filter="wipe(right)">
                                      <p:cBhvr>
                                        <p:cTn id="23" dur="500"/>
                                        <p:tgtEl>
                                          <p:spTgt spid="12"/>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ppt_x</p:attrName>
                                        </p:attrNameLst>
                                      </p:cBhvr>
                                      <p:tavLst>
                                        <p:tav tm="0">
                                          <p:val>
                                            <p:strVal val="#ppt_x-#ppt_w*1.125000"/>
                                          </p:val>
                                        </p:tav>
                                        <p:tav tm="100000">
                                          <p:val>
                                            <p:strVal val="#ppt_x"/>
                                          </p:val>
                                        </p:tav>
                                      </p:tavLst>
                                    </p:anim>
                                    <p:animEffect transition="in" filter="wipe(righ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8"/>
                                        </p:tgtEl>
                                        <p:attrNameLst>
                                          <p:attrName>style.opacity</p:attrName>
                                        </p:attrNameLst>
                                      </p:cBhvr>
                                      <p:to>
                                        <p:strVal val="0.5"/>
                                      </p:to>
                                    </p:set>
                                    <p:animEffect filter="image" prLst="opacity: 0.5">
                                      <p:cBhvr rctx="IE">
                                        <p:cTn id="32" dur="indefinite"/>
                                        <p:tgtEl>
                                          <p:spTgt spid="8"/>
                                        </p:tgtEl>
                                      </p:cBhvr>
                                    </p:animEffect>
                                  </p:childTnLst>
                                </p:cTn>
                              </p:par>
                              <p:par>
                                <p:cTn id="33" presetID="9" presetClass="emph" presetSubtype="0" grpId="1" nodeType="withEffect">
                                  <p:stCondLst>
                                    <p:cond delay="0"/>
                                  </p:stCondLst>
                                  <p:childTnLst>
                                    <p:set>
                                      <p:cBhvr>
                                        <p:cTn id="34" dur="indefinite"/>
                                        <p:tgtEl>
                                          <p:spTgt spid="12"/>
                                        </p:tgtEl>
                                        <p:attrNameLst>
                                          <p:attrName>style.opacity</p:attrName>
                                        </p:attrNameLst>
                                      </p:cBhvr>
                                      <p:to>
                                        <p:strVal val="0.5"/>
                                      </p:to>
                                    </p:set>
                                    <p:animEffect filter="image" prLst="opacity: 0.5">
                                      <p:cBhvr rctx="IE">
                                        <p:cTn id="35" dur="indefinite"/>
                                        <p:tgtEl>
                                          <p:spTgt spid="12"/>
                                        </p:tgtEl>
                                      </p:cBhvr>
                                    </p:animEffect>
                                  </p:childTnLst>
                                </p:cTn>
                              </p:par>
                              <p:par>
                                <p:cTn id="36" presetID="9" presetClass="emph" presetSubtype="0" grpId="1" nodeType="withEffect">
                                  <p:stCondLst>
                                    <p:cond delay="0"/>
                                  </p:stCondLst>
                                  <p:childTnLst>
                                    <p:set>
                                      <p:cBhvr>
                                        <p:cTn id="37" dur="indefinite"/>
                                        <p:tgtEl>
                                          <p:spTgt spid="13"/>
                                        </p:tgtEl>
                                        <p:attrNameLst>
                                          <p:attrName>style.opacity</p:attrName>
                                        </p:attrNameLst>
                                      </p:cBhvr>
                                      <p:to>
                                        <p:strVal val="0.5"/>
                                      </p:to>
                                    </p:set>
                                    <p:animEffect filter="image" prLst="opacity: 0.5">
                                      <p:cBhvr rctx="IE">
                                        <p:cTn id="38"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2" grpId="0" animBg="1"/>
      <p:bldP spid="12" grpId="1" animBg="1"/>
      <p:bldP spid="13" grpId="0" animBg="1"/>
      <p:bldP spid="13" grpId="1" animBg="1"/>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00EDE-7F18-9FBD-1BA7-F19F817C35CD}"/>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7C09DB29-3FA1-898F-935B-8D63D2F11FB2}"/>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kstSylinder 9">
            <a:extLst>
              <a:ext uri="{FF2B5EF4-FFF2-40B4-BE49-F238E27FC236}">
                <a16:creationId xmlns:a16="http://schemas.microsoft.com/office/drawing/2014/main" id="{2105656D-A19B-BB85-98AA-DC63386111C8}"/>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4" name="TekstSylinder 13">
            <a:extLst>
              <a:ext uri="{FF2B5EF4-FFF2-40B4-BE49-F238E27FC236}">
                <a16:creationId xmlns:a16="http://schemas.microsoft.com/office/drawing/2014/main" id="{93118457-1AD9-0C3B-BE8D-AFFA7765559C}"/>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5" name="TekstSylinder 14">
            <a:extLst>
              <a:ext uri="{FF2B5EF4-FFF2-40B4-BE49-F238E27FC236}">
                <a16:creationId xmlns:a16="http://schemas.microsoft.com/office/drawing/2014/main" id="{D7E588B7-B6ED-7311-9BDF-29EEE8DFD982}"/>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16" name="TekstSylinder 15">
            <a:extLst>
              <a:ext uri="{FF2B5EF4-FFF2-40B4-BE49-F238E27FC236}">
                <a16:creationId xmlns:a16="http://schemas.microsoft.com/office/drawing/2014/main" id="{32680F60-CA60-A7FC-3BF4-CEE985EBFC41}"/>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grpSp>
        <p:nvGrpSpPr>
          <p:cNvPr id="4" name="Group 3">
            <a:extLst>
              <a:ext uri="{FF2B5EF4-FFF2-40B4-BE49-F238E27FC236}">
                <a16:creationId xmlns:a16="http://schemas.microsoft.com/office/drawing/2014/main" id="{8FA72232-AA05-69AE-AE69-2B6C9D3EB955}"/>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64915905-74DD-316E-DAFA-845D52EE6514}"/>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72FBC0F0-E3D3-A561-8D5D-15A5D6BB540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751344B7-227E-1517-85AC-87A5654E6540}"/>
              </a:ext>
            </a:extLst>
          </p:cNvPr>
          <p:cNvSpPr txBox="1"/>
          <p:nvPr/>
        </p:nvSpPr>
        <p:spPr>
          <a:xfrm>
            <a:off x="-8651" y="3631516"/>
            <a:ext cx="4760259" cy="1815882"/>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Hva koster det </a:t>
            </a:r>
          </a:p>
          <a:p>
            <a:pPr algn="ctr"/>
            <a:r>
              <a:rPr lang="nb-NO" sz="2800" b="1" dirty="0">
                <a:solidFill>
                  <a:schemeClr val="bg1"/>
                </a:solidFill>
                <a:ea typeface="Aptos" panose="020B0004020202020204" pitchFamily="34" charset="0"/>
                <a:cs typeface="Times New Roman" panose="02020603050405020304" pitchFamily="18" charset="0"/>
              </a:rPr>
              <a:t>å gi et menneske </a:t>
            </a:r>
          </a:p>
          <a:p>
            <a:pPr algn="ctr"/>
            <a:r>
              <a:rPr lang="nb-NO" sz="2800" b="1" dirty="0">
                <a:solidFill>
                  <a:schemeClr val="bg1"/>
                </a:solidFill>
                <a:ea typeface="Aptos" panose="020B0004020202020204" pitchFamily="34" charset="0"/>
                <a:cs typeface="Times New Roman" panose="02020603050405020304" pitchFamily="18" charset="0"/>
              </a:rPr>
              <a:t>tilgang til rent vann </a:t>
            </a:r>
          </a:p>
          <a:p>
            <a:pPr algn="ctr"/>
            <a:r>
              <a:rPr lang="nb-NO" sz="2800" b="1" dirty="0">
                <a:solidFill>
                  <a:schemeClr val="bg1"/>
                </a:solidFill>
                <a:ea typeface="Aptos" panose="020B0004020202020204" pitchFamily="34" charset="0"/>
                <a:cs typeface="Times New Roman" panose="02020603050405020304" pitchFamily="18" charset="0"/>
              </a:rPr>
              <a:t>for resten av livet?</a:t>
            </a:r>
            <a:endParaRPr lang="nb-NO" sz="2800" b="1" dirty="0">
              <a:solidFill>
                <a:schemeClr val="bg1"/>
              </a:solidFill>
            </a:endParaRPr>
          </a:p>
        </p:txBody>
      </p:sp>
      <p:sp>
        <p:nvSpPr>
          <p:cNvPr id="5" name="TextBox 3">
            <a:extLst>
              <a:ext uri="{FF2B5EF4-FFF2-40B4-BE49-F238E27FC236}">
                <a16:creationId xmlns:a16="http://schemas.microsoft.com/office/drawing/2014/main" id="{7FBCC291-F45C-5271-A1E7-3F4C012A4429}"/>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3</a:t>
            </a:r>
            <a:endParaRPr lang="nb-NO" sz="8000" b="1" dirty="0">
              <a:solidFill>
                <a:schemeClr val="bg1"/>
              </a:solidFill>
            </a:endParaRPr>
          </a:p>
        </p:txBody>
      </p:sp>
      <p:sp>
        <p:nvSpPr>
          <p:cNvPr id="7" name="Rounded Rectangle 3">
            <a:extLst>
              <a:ext uri="{FF2B5EF4-FFF2-40B4-BE49-F238E27FC236}">
                <a16:creationId xmlns:a16="http://schemas.microsoft.com/office/drawing/2014/main" id="{9A4322F5-C37D-B9FC-DF20-E6BF29A89DB4}"/>
              </a:ext>
            </a:extLst>
          </p:cNvPr>
          <p:cNvSpPr/>
          <p:nvPr/>
        </p:nvSpPr>
        <p:spPr>
          <a:xfrm>
            <a:off x="6523213" y="1926151"/>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3 000 / tre tusen kr</a:t>
            </a:r>
          </a:p>
        </p:txBody>
      </p:sp>
      <p:sp>
        <p:nvSpPr>
          <p:cNvPr id="17" name="Rounded Rectangle 3">
            <a:extLst>
              <a:ext uri="{FF2B5EF4-FFF2-40B4-BE49-F238E27FC236}">
                <a16:creationId xmlns:a16="http://schemas.microsoft.com/office/drawing/2014/main" id="{E709EB15-E142-1AB0-5A4C-4F48AAC68023}"/>
              </a:ext>
            </a:extLst>
          </p:cNvPr>
          <p:cNvSpPr/>
          <p:nvPr/>
        </p:nvSpPr>
        <p:spPr>
          <a:xfrm>
            <a:off x="6523213" y="292116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300 / tre hundre kr</a:t>
            </a:r>
          </a:p>
        </p:txBody>
      </p:sp>
      <p:sp>
        <p:nvSpPr>
          <p:cNvPr id="18" name="Rounded Rectangle 3">
            <a:extLst>
              <a:ext uri="{FF2B5EF4-FFF2-40B4-BE49-F238E27FC236}">
                <a16:creationId xmlns:a16="http://schemas.microsoft.com/office/drawing/2014/main" id="{146F088B-A8C8-10A8-0218-7210FD16FC0D}"/>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dirty="0"/>
              <a:t>1 800 / ett tusen åtte hundrede kr</a:t>
            </a:r>
          </a:p>
        </p:txBody>
      </p:sp>
      <p:sp>
        <p:nvSpPr>
          <p:cNvPr id="19" name="Rounded Rectangle 3">
            <a:extLst>
              <a:ext uri="{FF2B5EF4-FFF2-40B4-BE49-F238E27FC236}">
                <a16:creationId xmlns:a16="http://schemas.microsoft.com/office/drawing/2014/main" id="{898F850C-805B-B557-5DE5-E16244A21FD8}"/>
              </a:ext>
            </a:extLst>
          </p:cNvPr>
          <p:cNvSpPr/>
          <p:nvPr/>
        </p:nvSpPr>
        <p:spPr>
          <a:xfrm>
            <a:off x="6523213" y="392512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20 000 / tjue tusen kr</a:t>
            </a:r>
          </a:p>
        </p:txBody>
      </p:sp>
      <p:pic>
        <p:nvPicPr>
          <p:cNvPr id="20" name="Picture 2">
            <a:extLst>
              <a:ext uri="{FF2B5EF4-FFF2-40B4-BE49-F238E27FC236}">
                <a16:creationId xmlns:a16="http://schemas.microsoft.com/office/drawing/2014/main" id="{5F52129E-87EC-B47C-3D26-5A95FCCF8EB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1690837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ppt_x</p:attrName>
                                        </p:attrNameLst>
                                      </p:cBhvr>
                                      <p:tavLst>
                                        <p:tav tm="0">
                                          <p:val>
                                            <p:strVal val="#ppt_x-#ppt_w*1.125000"/>
                                          </p:val>
                                        </p:tav>
                                        <p:tav tm="100000">
                                          <p:val>
                                            <p:strVal val="#ppt_x"/>
                                          </p:val>
                                        </p:tav>
                                      </p:tavLst>
                                    </p:anim>
                                    <p:animEffect transition="in" filter="wipe(right)">
                                      <p:cBhvr>
                                        <p:cTn id="15" dur="500"/>
                                        <p:tgtEl>
                                          <p:spTgt spid="7"/>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p:tgtEl>
                                          <p:spTgt spid="17"/>
                                        </p:tgtEl>
                                        <p:attrNameLst>
                                          <p:attrName>ppt_x</p:attrName>
                                        </p:attrNameLst>
                                      </p:cBhvr>
                                      <p:tavLst>
                                        <p:tav tm="0">
                                          <p:val>
                                            <p:strVal val="#ppt_x-#ppt_w*1.125000"/>
                                          </p:val>
                                        </p:tav>
                                        <p:tav tm="100000">
                                          <p:val>
                                            <p:strVal val="#ppt_x"/>
                                          </p:val>
                                        </p:tav>
                                      </p:tavLst>
                                    </p:anim>
                                    <p:animEffect transition="in" filter="wipe(right)">
                                      <p:cBhvr>
                                        <p:cTn id="19" dur="500"/>
                                        <p:tgtEl>
                                          <p:spTgt spid="17"/>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p:tgtEl>
                                          <p:spTgt spid="18"/>
                                        </p:tgtEl>
                                        <p:attrNameLst>
                                          <p:attrName>ppt_x</p:attrName>
                                        </p:attrNameLst>
                                      </p:cBhvr>
                                      <p:tavLst>
                                        <p:tav tm="0">
                                          <p:val>
                                            <p:strVal val="#ppt_x-#ppt_w*1.125000"/>
                                          </p:val>
                                        </p:tav>
                                        <p:tav tm="100000">
                                          <p:val>
                                            <p:strVal val="#ppt_x"/>
                                          </p:val>
                                        </p:tav>
                                      </p:tavLst>
                                    </p:anim>
                                    <p:animEffect transition="in" filter="wipe(right)">
                                      <p:cBhvr>
                                        <p:cTn id="23" dur="500"/>
                                        <p:tgtEl>
                                          <p:spTgt spid="18"/>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p:tgtEl>
                                          <p:spTgt spid="19"/>
                                        </p:tgtEl>
                                        <p:attrNameLst>
                                          <p:attrName>ppt_x</p:attrName>
                                        </p:attrNameLst>
                                      </p:cBhvr>
                                      <p:tavLst>
                                        <p:tav tm="0">
                                          <p:val>
                                            <p:strVal val="#ppt_x-#ppt_w*1.125000"/>
                                          </p:val>
                                        </p:tav>
                                        <p:tav tm="100000">
                                          <p:val>
                                            <p:strVal val="#ppt_x"/>
                                          </p:val>
                                        </p:tav>
                                      </p:tavLst>
                                    </p:anim>
                                    <p:animEffect transition="in" filter="wipe(righ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7"/>
                                        </p:tgtEl>
                                        <p:attrNameLst>
                                          <p:attrName>style.opacity</p:attrName>
                                        </p:attrNameLst>
                                      </p:cBhvr>
                                      <p:to>
                                        <p:strVal val="0.5"/>
                                      </p:to>
                                    </p:set>
                                    <p:animEffect filter="image" prLst="opacity: 0.5">
                                      <p:cBhvr rctx="IE">
                                        <p:cTn id="32" dur="indefinite"/>
                                        <p:tgtEl>
                                          <p:spTgt spid="7"/>
                                        </p:tgtEl>
                                      </p:cBhvr>
                                    </p:animEffect>
                                  </p:childTnLst>
                                </p:cTn>
                              </p:par>
                              <p:par>
                                <p:cTn id="33" presetID="9" presetClass="emph" presetSubtype="0" grpId="1" nodeType="withEffect">
                                  <p:stCondLst>
                                    <p:cond delay="0"/>
                                  </p:stCondLst>
                                  <p:childTnLst>
                                    <p:set>
                                      <p:cBhvr>
                                        <p:cTn id="34" dur="indefinite"/>
                                        <p:tgtEl>
                                          <p:spTgt spid="18"/>
                                        </p:tgtEl>
                                        <p:attrNameLst>
                                          <p:attrName>style.opacity</p:attrName>
                                        </p:attrNameLst>
                                      </p:cBhvr>
                                      <p:to>
                                        <p:strVal val="0.5"/>
                                      </p:to>
                                    </p:set>
                                    <p:animEffect filter="image" prLst="opacity: 0.5">
                                      <p:cBhvr rctx="IE">
                                        <p:cTn id="35" dur="indefinite"/>
                                        <p:tgtEl>
                                          <p:spTgt spid="18"/>
                                        </p:tgtEl>
                                      </p:cBhvr>
                                    </p:animEffect>
                                  </p:childTnLst>
                                </p:cTn>
                              </p:par>
                              <p:par>
                                <p:cTn id="36" presetID="9" presetClass="emph" presetSubtype="0" grpId="1" nodeType="withEffect">
                                  <p:stCondLst>
                                    <p:cond delay="0"/>
                                  </p:stCondLst>
                                  <p:childTnLst>
                                    <p:set>
                                      <p:cBhvr>
                                        <p:cTn id="37" dur="indefinite"/>
                                        <p:tgtEl>
                                          <p:spTgt spid="19"/>
                                        </p:tgtEl>
                                        <p:attrNameLst>
                                          <p:attrName>style.opacity</p:attrName>
                                        </p:attrNameLst>
                                      </p:cBhvr>
                                      <p:to>
                                        <p:strVal val="0.5"/>
                                      </p:to>
                                    </p:set>
                                    <p:animEffect filter="image" prLst="opacity: 0.5">
                                      <p:cBhvr rctx="IE">
                                        <p:cTn id="38" dur="indefinite"/>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7" grpId="1" animBg="1"/>
      <p:bldP spid="17" grpId="0" animBg="1"/>
      <p:bldP spid="18" grpId="0" animBg="1"/>
      <p:bldP spid="18" grpId="1" animBg="1"/>
      <p:bldP spid="19" grpId="0" animBg="1"/>
      <p:bldP spid="1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E8F05-A889-8B0B-C86C-3EA26BA5AC80}"/>
            </a:ext>
          </a:extLst>
        </p:cNvPr>
        <p:cNvGrpSpPr/>
        <p:nvPr/>
      </p:nvGrpSpPr>
      <p:grpSpPr>
        <a:xfrm>
          <a:off x="0" y="0"/>
          <a:ext cx="0" cy="0"/>
          <a:chOff x="0" y="0"/>
          <a:chExt cx="0" cy="0"/>
        </a:xfrm>
      </p:grpSpPr>
      <p:grpSp>
        <p:nvGrpSpPr>
          <p:cNvPr id="7" name="Gruppe 6">
            <a:extLst>
              <a:ext uri="{FF2B5EF4-FFF2-40B4-BE49-F238E27FC236}">
                <a16:creationId xmlns:a16="http://schemas.microsoft.com/office/drawing/2014/main" id="{C7E1DE16-710B-DC17-85B7-B024FDB58CBC}"/>
              </a:ext>
            </a:extLst>
          </p:cNvPr>
          <p:cNvGrpSpPr/>
          <p:nvPr/>
        </p:nvGrpSpPr>
        <p:grpSpPr>
          <a:xfrm>
            <a:off x="560439" y="224784"/>
            <a:ext cx="11135032" cy="5701137"/>
            <a:chOff x="560439" y="224784"/>
            <a:chExt cx="11135032" cy="5701137"/>
          </a:xfrm>
        </p:grpSpPr>
        <p:pic>
          <p:nvPicPr>
            <p:cNvPr id="6" name="Bilde 5">
              <a:extLst>
                <a:ext uri="{FF2B5EF4-FFF2-40B4-BE49-F238E27FC236}">
                  <a16:creationId xmlns:a16="http://schemas.microsoft.com/office/drawing/2014/main" id="{6AA4EC55-AA52-6717-5F9B-4FCC1DAD11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439" y="224786"/>
              <a:ext cx="11135032" cy="5701135"/>
            </a:xfrm>
            <a:prstGeom prst="rect">
              <a:avLst/>
            </a:prstGeom>
          </p:spPr>
        </p:pic>
        <p:pic>
          <p:nvPicPr>
            <p:cNvPr id="5" name="Bilde 4">
              <a:extLst>
                <a:ext uri="{FF2B5EF4-FFF2-40B4-BE49-F238E27FC236}">
                  <a16:creationId xmlns:a16="http://schemas.microsoft.com/office/drawing/2014/main" id="{A40FED7F-1C90-5ACB-02F4-02C01312A3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439" y="224784"/>
              <a:ext cx="5701135" cy="5701135"/>
            </a:xfrm>
            <a:prstGeom prst="rect">
              <a:avLst/>
            </a:prstGeom>
            <a:effectLst/>
          </p:spPr>
        </p:pic>
      </p:grpSp>
      <p:pic>
        <p:nvPicPr>
          <p:cNvPr id="4" name="Bilde 3">
            <a:extLst>
              <a:ext uri="{FF2B5EF4-FFF2-40B4-BE49-F238E27FC236}">
                <a16:creationId xmlns:a16="http://schemas.microsoft.com/office/drawing/2014/main" id="{4B70B52F-BEBD-67BC-CC71-069089A8ACE8}"/>
              </a:ext>
            </a:extLst>
          </p:cNvPr>
          <p:cNvPicPr>
            <a:picLocks noChangeAspect="1"/>
          </p:cNvPicPr>
          <p:nvPr/>
        </p:nvPicPr>
        <p:blipFill>
          <a:blip r:embed="rId5"/>
          <a:stretch>
            <a:fillRect/>
          </a:stretch>
        </p:blipFill>
        <p:spPr>
          <a:xfrm>
            <a:off x="1322437" y="373764"/>
            <a:ext cx="3937817" cy="1914926"/>
          </a:xfrm>
          <a:prstGeom prst="rect">
            <a:avLst/>
          </a:prstGeom>
        </p:spPr>
      </p:pic>
      <p:grpSp>
        <p:nvGrpSpPr>
          <p:cNvPr id="9" name="Gruppe 8">
            <a:extLst>
              <a:ext uri="{FF2B5EF4-FFF2-40B4-BE49-F238E27FC236}">
                <a16:creationId xmlns:a16="http://schemas.microsoft.com/office/drawing/2014/main" id="{1EF5BBEB-BF9E-D8DF-1ACF-CAA130D231E7}"/>
              </a:ext>
            </a:extLst>
          </p:cNvPr>
          <p:cNvGrpSpPr/>
          <p:nvPr/>
        </p:nvGrpSpPr>
        <p:grpSpPr>
          <a:xfrm>
            <a:off x="6931743" y="708237"/>
            <a:ext cx="3937818" cy="4734628"/>
            <a:chOff x="6931743" y="708237"/>
            <a:chExt cx="3937818" cy="4734628"/>
          </a:xfrm>
        </p:grpSpPr>
        <p:sp>
          <p:nvSpPr>
            <p:cNvPr id="3" name="Rektangel 2">
              <a:extLst>
                <a:ext uri="{FF2B5EF4-FFF2-40B4-BE49-F238E27FC236}">
                  <a16:creationId xmlns:a16="http://schemas.microsoft.com/office/drawing/2014/main" id="{2840CD02-43FC-3680-0B26-2DF4A4E99296}"/>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8" name="Bilde 7">
              <a:extLst>
                <a:ext uri="{FF2B5EF4-FFF2-40B4-BE49-F238E27FC236}">
                  <a16:creationId xmlns:a16="http://schemas.microsoft.com/office/drawing/2014/main" id="{217717FA-129D-7390-7538-CA7F549C0B49}"/>
                </a:ext>
              </a:extLst>
            </p:cNvPr>
            <p:cNvPicPr>
              <a:picLocks noChangeAspect="1"/>
            </p:cNvPicPr>
            <p:nvPr/>
          </p:nvPicPr>
          <p:blipFill>
            <a:blip r:embed="rId6"/>
            <a:stretch>
              <a:fillRect/>
            </a:stretch>
          </p:blipFill>
          <p:spPr>
            <a:xfrm>
              <a:off x="8656032" y="3034607"/>
              <a:ext cx="2208354" cy="2408258"/>
            </a:xfrm>
            <a:prstGeom prst="rect">
              <a:avLst/>
            </a:prstGeom>
          </p:spPr>
        </p:pic>
      </p:grpSp>
      <p:sp>
        <p:nvSpPr>
          <p:cNvPr id="11" name="Avrundet rektangel 10">
            <a:extLst>
              <a:ext uri="{FF2B5EF4-FFF2-40B4-BE49-F238E27FC236}">
                <a16:creationId xmlns:a16="http://schemas.microsoft.com/office/drawing/2014/main" id="{15F1DC0D-9B1F-EC27-390B-99E36B04A206}"/>
              </a:ext>
            </a:extLst>
          </p:cNvPr>
          <p:cNvSpPr/>
          <p:nvPr/>
        </p:nvSpPr>
        <p:spPr>
          <a:xfrm>
            <a:off x="8210410" y="4723031"/>
            <a:ext cx="1556425" cy="486383"/>
          </a:xfrm>
          <a:prstGeom prst="roundRect">
            <a:avLst>
              <a:gd name="adj" fmla="val 50000"/>
            </a:avLst>
          </a:prstGeom>
          <a:solidFill>
            <a:srgbClr val="5A0058"/>
          </a:solidFill>
          <a:ln>
            <a:noFill/>
          </a:ln>
          <a:effectLst>
            <a:innerShdw blurRad="69878" dist="50800" dir="13500000">
              <a:schemeClr val="bg1">
                <a:alpha val="5405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rgbClr val="2DBDB9"/>
                </a:solidFill>
                <a:latin typeface="Impact" panose="020B0806030902050204" pitchFamily="34" charset="0"/>
              </a:rPr>
              <a:t>Here we GO</a:t>
            </a:r>
          </a:p>
        </p:txBody>
      </p:sp>
      <p:sp>
        <p:nvSpPr>
          <p:cNvPr id="2" name="TekstSylinder 9">
            <a:extLst>
              <a:ext uri="{FF2B5EF4-FFF2-40B4-BE49-F238E27FC236}">
                <a16:creationId xmlns:a16="http://schemas.microsoft.com/office/drawing/2014/main" id="{493FDE32-3AD2-7C52-3F4E-B7E17BEF6B7D}"/>
              </a:ext>
            </a:extLst>
          </p:cNvPr>
          <p:cNvSpPr txBox="1"/>
          <p:nvPr/>
        </p:nvSpPr>
        <p:spPr>
          <a:xfrm>
            <a:off x="7529052" y="1088894"/>
            <a:ext cx="2743200" cy="2031325"/>
          </a:xfrm>
          <a:prstGeom prst="rect">
            <a:avLst/>
          </a:prstGeom>
          <a:noFill/>
        </p:spPr>
        <p:txBody>
          <a:bodyPr wrap="square" rtlCol="0">
            <a:spAutoFit/>
          </a:bodyPr>
          <a:lstStyle/>
          <a:p>
            <a:r>
              <a:rPr lang="nb-NO" dirty="0">
                <a:cs typeface="Arial" panose="020B0604020202020204" pitchFamily="34" charset="0"/>
              </a:rPr>
              <a:t>Hei du!</a:t>
            </a:r>
          </a:p>
          <a:p>
            <a:endParaRPr lang="nb-NO" dirty="0">
              <a:cs typeface="Arial" panose="020B0604020202020204" pitchFamily="34" charset="0"/>
            </a:endParaRPr>
          </a:p>
          <a:p>
            <a:r>
              <a:rPr lang="nb-NO" dirty="0">
                <a:cs typeface="Arial" panose="020B0604020202020204" pitchFamily="34" charset="0"/>
              </a:rPr>
              <a:t>Se hvor langt du kan nå i «LIFE BUILDER!»</a:t>
            </a:r>
          </a:p>
          <a:p>
            <a:endParaRPr lang="nb-NO" dirty="0">
              <a:cs typeface="Arial" panose="020B0604020202020204" pitchFamily="34" charset="0"/>
            </a:endParaRPr>
          </a:p>
          <a:p>
            <a:r>
              <a:rPr lang="nb-NO" dirty="0">
                <a:cs typeface="Arial" panose="020B0604020202020204" pitchFamily="34" charset="0"/>
              </a:rPr>
              <a:t>Aller først skal du få et lite tips...</a:t>
            </a:r>
          </a:p>
        </p:txBody>
      </p:sp>
    </p:spTree>
    <p:extLst>
      <p:ext uri="{BB962C8B-B14F-4D97-AF65-F5344CB8AC3E}">
        <p14:creationId xmlns:p14="http://schemas.microsoft.com/office/powerpoint/2010/main" val="401364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BF514-3845-4719-FE18-C80809F0DB13}"/>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E0F7C49E-CC62-1D1E-8B32-BA1F11A1BD1B}"/>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4" name="Group 3">
            <a:extLst>
              <a:ext uri="{FF2B5EF4-FFF2-40B4-BE49-F238E27FC236}">
                <a16:creationId xmlns:a16="http://schemas.microsoft.com/office/drawing/2014/main" id="{F8011108-8998-8BBE-45AD-943ACAD43E9F}"/>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256F1F41-987A-BBE9-E783-3A43D117ACE0}"/>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DF37C2ED-6D07-F5EB-F49B-FB3DB42FDA93}"/>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339F9E19-99B5-AC07-760A-9BE6458F5330}"/>
              </a:ext>
            </a:extLst>
          </p:cNvPr>
          <p:cNvSpPr txBox="1"/>
          <p:nvPr/>
        </p:nvSpPr>
        <p:spPr>
          <a:xfrm>
            <a:off x="-8651" y="3631516"/>
            <a:ext cx="4760259" cy="1384995"/>
          </a:xfrm>
          <a:prstGeom prst="rect">
            <a:avLst/>
          </a:prstGeom>
          <a:noFill/>
        </p:spPr>
        <p:txBody>
          <a:bodyPr wrap="square">
            <a:spAutoFit/>
          </a:bodyPr>
          <a:lstStyle/>
          <a:p>
            <a:pPr algn="ctr"/>
            <a:r>
              <a:rPr lang="nb-NO" sz="2800" b="1" dirty="0" err="1">
                <a:solidFill>
                  <a:schemeClr val="bg1"/>
                </a:solidFill>
                <a:ea typeface="Aptos" panose="020B0004020202020204" pitchFamily="34" charset="0"/>
                <a:cs typeface="Times New Roman" panose="02020603050405020304" pitchFamily="18" charset="0"/>
              </a:rPr>
              <a:t>Ca</a:t>
            </a:r>
            <a:r>
              <a:rPr lang="nb-NO" sz="2800" b="1" dirty="0">
                <a:solidFill>
                  <a:schemeClr val="bg1"/>
                </a:solidFill>
                <a:ea typeface="Aptos" panose="020B0004020202020204" pitchFamily="34" charset="0"/>
                <a:cs typeface="Times New Roman" panose="02020603050405020304" pitchFamily="18" charset="0"/>
              </a:rPr>
              <a:t> hvor mye vann bruker vi hver gang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vi trekker ned i do?</a:t>
            </a:r>
            <a:endParaRPr lang="nb-NO" sz="2800" b="1" dirty="0">
              <a:solidFill>
                <a:schemeClr val="bg1"/>
              </a:solidFill>
            </a:endParaRPr>
          </a:p>
        </p:txBody>
      </p:sp>
      <p:sp>
        <p:nvSpPr>
          <p:cNvPr id="5" name="TextBox 3">
            <a:extLst>
              <a:ext uri="{FF2B5EF4-FFF2-40B4-BE49-F238E27FC236}">
                <a16:creationId xmlns:a16="http://schemas.microsoft.com/office/drawing/2014/main" id="{3C5C1374-5D43-A6FF-4F74-BE51E80F413E}"/>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4</a:t>
            </a:r>
            <a:endParaRPr lang="nb-NO" sz="8000" b="1" dirty="0">
              <a:solidFill>
                <a:schemeClr val="bg1"/>
              </a:solidFill>
            </a:endParaRPr>
          </a:p>
        </p:txBody>
      </p:sp>
      <p:sp>
        <p:nvSpPr>
          <p:cNvPr id="7" name="TekstSylinder 9">
            <a:extLst>
              <a:ext uri="{FF2B5EF4-FFF2-40B4-BE49-F238E27FC236}">
                <a16:creationId xmlns:a16="http://schemas.microsoft.com/office/drawing/2014/main" id="{1BECDFC8-F62F-5168-74DD-77FE42CD659D}"/>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7" name="TekstSylinder 13">
            <a:extLst>
              <a:ext uri="{FF2B5EF4-FFF2-40B4-BE49-F238E27FC236}">
                <a16:creationId xmlns:a16="http://schemas.microsoft.com/office/drawing/2014/main" id="{C886515B-56DE-97AF-5C8F-370CDB99C373}"/>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8" name="TekstSylinder 14">
            <a:extLst>
              <a:ext uri="{FF2B5EF4-FFF2-40B4-BE49-F238E27FC236}">
                <a16:creationId xmlns:a16="http://schemas.microsoft.com/office/drawing/2014/main" id="{2B2B741D-0954-8FE4-2121-7CF28480FB1A}"/>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19" name="TekstSylinder 15">
            <a:extLst>
              <a:ext uri="{FF2B5EF4-FFF2-40B4-BE49-F238E27FC236}">
                <a16:creationId xmlns:a16="http://schemas.microsoft.com/office/drawing/2014/main" id="{48702EA8-29A8-3D16-594F-6E77B10019DF}"/>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0" name="Picture 2">
            <a:extLst>
              <a:ext uri="{FF2B5EF4-FFF2-40B4-BE49-F238E27FC236}">
                <a16:creationId xmlns:a16="http://schemas.microsoft.com/office/drawing/2014/main" id="{46214770-A015-382D-4C82-67398A20667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1" name="Rounded Rectangle 3">
            <a:extLst>
              <a:ext uri="{FF2B5EF4-FFF2-40B4-BE49-F238E27FC236}">
                <a16:creationId xmlns:a16="http://schemas.microsoft.com/office/drawing/2014/main" id="{63A4E9A0-C0E4-5BED-2D2B-8DF7587EE8E8}"/>
              </a:ext>
            </a:extLst>
          </p:cNvPr>
          <p:cNvSpPr/>
          <p:nvPr/>
        </p:nvSpPr>
        <p:spPr>
          <a:xfrm>
            <a:off x="6523213" y="1926151"/>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 liter</a:t>
            </a:r>
          </a:p>
        </p:txBody>
      </p:sp>
      <p:sp>
        <p:nvSpPr>
          <p:cNvPr id="22" name="Rounded Rectangle 3">
            <a:extLst>
              <a:ext uri="{FF2B5EF4-FFF2-40B4-BE49-F238E27FC236}">
                <a16:creationId xmlns:a16="http://schemas.microsoft.com/office/drawing/2014/main" id="{DFFC22E1-E363-2793-86A9-4551CB71D333}"/>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5 liter</a:t>
            </a:r>
          </a:p>
        </p:txBody>
      </p:sp>
      <p:sp>
        <p:nvSpPr>
          <p:cNvPr id="23" name="Rounded Rectangle 3">
            <a:extLst>
              <a:ext uri="{FF2B5EF4-FFF2-40B4-BE49-F238E27FC236}">
                <a16:creationId xmlns:a16="http://schemas.microsoft.com/office/drawing/2014/main" id="{9D378E23-5B8C-DCE9-6358-E8173CFE4756}"/>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2,5 liter</a:t>
            </a:r>
          </a:p>
        </p:txBody>
      </p:sp>
      <p:sp>
        <p:nvSpPr>
          <p:cNvPr id="24" name="Rounded Rectangle 3">
            <a:extLst>
              <a:ext uri="{FF2B5EF4-FFF2-40B4-BE49-F238E27FC236}">
                <a16:creationId xmlns:a16="http://schemas.microsoft.com/office/drawing/2014/main" id="{5F2C0F80-D535-871B-16A8-EE66AFE0E3BB}"/>
              </a:ext>
            </a:extLst>
          </p:cNvPr>
          <p:cNvSpPr/>
          <p:nvPr/>
        </p:nvSpPr>
        <p:spPr>
          <a:xfrm>
            <a:off x="6523213" y="392512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3,5 liter</a:t>
            </a:r>
          </a:p>
        </p:txBody>
      </p:sp>
    </p:spTree>
    <p:extLst>
      <p:ext uri="{BB962C8B-B14F-4D97-AF65-F5344CB8AC3E}">
        <p14:creationId xmlns:p14="http://schemas.microsoft.com/office/powerpoint/2010/main" val="2658271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p:tgtEl>
                                          <p:spTgt spid="21"/>
                                        </p:tgtEl>
                                        <p:attrNameLst>
                                          <p:attrName>ppt_x</p:attrName>
                                        </p:attrNameLst>
                                      </p:cBhvr>
                                      <p:tavLst>
                                        <p:tav tm="0">
                                          <p:val>
                                            <p:strVal val="#ppt_x-#ppt_w*1.125000"/>
                                          </p:val>
                                        </p:tav>
                                        <p:tav tm="100000">
                                          <p:val>
                                            <p:strVal val="#ppt_x"/>
                                          </p:val>
                                        </p:tav>
                                      </p:tavLst>
                                    </p:anim>
                                    <p:animEffect transition="in" filter="wipe(right)">
                                      <p:cBhvr>
                                        <p:cTn id="15" dur="500"/>
                                        <p:tgtEl>
                                          <p:spTgt spid="21"/>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p:tgtEl>
                                          <p:spTgt spid="22"/>
                                        </p:tgtEl>
                                        <p:attrNameLst>
                                          <p:attrName>ppt_x</p:attrName>
                                        </p:attrNameLst>
                                      </p:cBhvr>
                                      <p:tavLst>
                                        <p:tav tm="0">
                                          <p:val>
                                            <p:strVal val="#ppt_x-#ppt_w*1.125000"/>
                                          </p:val>
                                        </p:tav>
                                        <p:tav tm="100000">
                                          <p:val>
                                            <p:strVal val="#ppt_x"/>
                                          </p:val>
                                        </p:tav>
                                      </p:tavLst>
                                    </p:anim>
                                    <p:animEffect transition="in" filter="wipe(right)">
                                      <p:cBhvr>
                                        <p:cTn id="19" dur="500"/>
                                        <p:tgtEl>
                                          <p:spTgt spid="22"/>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ppt_x</p:attrName>
                                        </p:attrNameLst>
                                      </p:cBhvr>
                                      <p:tavLst>
                                        <p:tav tm="0">
                                          <p:val>
                                            <p:strVal val="#ppt_x-#ppt_w*1.125000"/>
                                          </p:val>
                                        </p:tav>
                                        <p:tav tm="100000">
                                          <p:val>
                                            <p:strVal val="#ppt_x"/>
                                          </p:val>
                                        </p:tav>
                                      </p:tavLst>
                                    </p:anim>
                                    <p:animEffect transition="in" filter="wipe(right)">
                                      <p:cBhvr>
                                        <p:cTn id="23" dur="500"/>
                                        <p:tgtEl>
                                          <p:spTgt spid="23"/>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p:tgtEl>
                                          <p:spTgt spid="24"/>
                                        </p:tgtEl>
                                        <p:attrNameLst>
                                          <p:attrName>ppt_x</p:attrName>
                                        </p:attrNameLst>
                                      </p:cBhvr>
                                      <p:tavLst>
                                        <p:tav tm="0">
                                          <p:val>
                                            <p:strVal val="#ppt_x-#ppt_w*1.125000"/>
                                          </p:val>
                                        </p:tav>
                                        <p:tav tm="100000">
                                          <p:val>
                                            <p:strVal val="#ppt_x"/>
                                          </p:val>
                                        </p:tav>
                                      </p:tavLst>
                                    </p:anim>
                                    <p:animEffect transition="in" filter="wipe(righ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1"/>
                                        </p:tgtEl>
                                        <p:attrNameLst>
                                          <p:attrName>style.opacity</p:attrName>
                                        </p:attrNameLst>
                                      </p:cBhvr>
                                      <p:to>
                                        <p:strVal val="0.5"/>
                                      </p:to>
                                    </p:set>
                                    <p:animEffect filter="image" prLst="opacity: 0.5">
                                      <p:cBhvr rctx="IE">
                                        <p:cTn id="32" dur="indefinite"/>
                                        <p:tgtEl>
                                          <p:spTgt spid="21"/>
                                        </p:tgtEl>
                                      </p:cBhvr>
                                    </p:animEffect>
                                  </p:childTnLst>
                                </p:cTn>
                              </p:par>
                              <p:par>
                                <p:cTn id="33" presetID="9" presetClass="emph" presetSubtype="0" grpId="1" nodeType="withEffect">
                                  <p:stCondLst>
                                    <p:cond delay="0"/>
                                  </p:stCondLst>
                                  <p:childTnLst>
                                    <p:set>
                                      <p:cBhvr>
                                        <p:cTn id="34" dur="indefinite"/>
                                        <p:tgtEl>
                                          <p:spTgt spid="23"/>
                                        </p:tgtEl>
                                        <p:attrNameLst>
                                          <p:attrName>style.opacity</p:attrName>
                                        </p:attrNameLst>
                                      </p:cBhvr>
                                      <p:to>
                                        <p:strVal val="0.5"/>
                                      </p:to>
                                    </p:set>
                                    <p:animEffect filter="image" prLst="opacity: 0.5">
                                      <p:cBhvr rctx="IE">
                                        <p:cTn id="35" dur="indefinite"/>
                                        <p:tgtEl>
                                          <p:spTgt spid="23"/>
                                        </p:tgtEl>
                                      </p:cBhvr>
                                    </p:animEffect>
                                  </p:childTnLst>
                                </p:cTn>
                              </p:par>
                              <p:par>
                                <p:cTn id="36" presetID="9" presetClass="emph" presetSubtype="0" grpId="1" nodeType="withEffect">
                                  <p:stCondLst>
                                    <p:cond delay="0"/>
                                  </p:stCondLst>
                                  <p:childTnLst>
                                    <p:set>
                                      <p:cBhvr>
                                        <p:cTn id="37" dur="indefinite"/>
                                        <p:tgtEl>
                                          <p:spTgt spid="24"/>
                                        </p:tgtEl>
                                        <p:attrNameLst>
                                          <p:attrName>style.opacity</p:attrName>
                                        </p:attrNameLst>
                                      </p:cBhvr>
                                      <p:to>
                                        <p:strVal val="0.5"/>
                                      </p:to>
                                    </p:set>
                                    <p:animEffect filter="image" prLst="opacity: 0.5">
                                      <p:cBhvr rctx="IE">
                                        <p:cTn id="38" dur="indefinite"/>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1" grpId="1" animBg="1"/>
      <p:bldP spid="22" grpId="0" animBg="1"/>
      <p:bldP spid="23" grpId="0" animBg="1"/>
      <p:bldP spid="23" grpId="1" animBg="1"/>
      <p:bldP spid="24" grpId="0" animBg="1"/>
      <p:bldP spid="24"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6A5F3-E62C-6C9F-7F8A-B288DC93B52C}"/>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68C22C38-4847-26E3-502B-3D9F2F3BD475}"/>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4" name="Group 3">
            <a:extLst>
              <a:ext uri="{FF2B5EF4-FFF2-40B4-BE49-F238E27FC236}">
                <a16:creationId xmlns:a16="http://schemas.microsoft.com/office/drawing/2014/main" id="{D2B11E5C-654E-C3D8-DE9C-9FF149E5DFBA}"/>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577D2BA7-831F-59E6-72C6-AA653030D6D4}"/>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35A66320-2DF2-709C-F657-AA7DD085DBDD}"/>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5C236E10-B7E2-D23D-E046-E72938B25CB7}"/>
              </a:ext>
            </a:extLst>
          </p:cNvPr>
          <p:cNvSpPr txBox="1"/>
          <p:nvPr/>
        </p:nvSpPr>
        <p:spPr>
          <a:xfrm>
            <a:off x="-8651" y="3631516"/>
            <a:ext cx="4760259" cy="1384995"/>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Hvor mye vann var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det i bassenget som Sara badet i?</a:t>
            </a:r>
            <a:endParaRPr lang="nb-NO" sz="2800" b="1" dirty="0">
              <a:solidFill>
                <a:schemeClr val="bg1"/>
              </a:solidFill>
            </a:endParaRPr>
          </a:p>
        </p:txBody>
      </p:sp>
      <p:sp>
        <p:nvSpPr>
          <p:cNvPr id="5" name="TextBox 3">
            <a:extLst>
              <a:ext uri="{FF2B5EF4-FFF2-40B4-BE49-F238E27FC236}">
                <a16:creationId xmlns:a16="http://schemas.microsoft.com/office/drawing/2014/main" id="{5B3084AA-E06E-4CAF-4021-CCBFBFAD6FF7}"/>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5</a:t>
            </a:r>
            <a:endParaRPr lang="nb-NO" sz="8000" b="1" dirty="0">
              <a:solidFill>
                <a:schemeClr val="bg1"/>
              </a:solidFill>
            </a:endParaRPr>
          </a:p>
        </p:txBody>
      </p:sp>
      <p:sp>
        <p:nvSpPr>
          <p:cNvPr id="7" name="TekstSylinder 9">
            <a:extLst>
              <a:ext uri="{FF2B5EF4-FFF2-40B4-BE49-F238E27FC236}">
                <a16:creationId xmlns:a16="http://schemas.microsoft.com/office/drawing/2014/main" id="{0C439CBF-3BAD-FD6E-3701-241411FB6162}"/>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7" name="TekstSylinder 13">
            <a:extLst>
              <a:ext uri="{FF2B5EF4-FFF2-40B4-BE49-F238E27FC236}">
                <a16:creationId xmlns:a16="http://schemas.microsoft.com/office/drawing/2014/main" id="{402D23E2-A3FE-3F52-357F-B70C05D3AF34}"/>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8" name="TekstSylinder 14">
            <a:extLst>
              <a:ext uri="{FF2B5EF4-FFF2-40B4-BE49-F238E27FC236}">
                <a16:creationId xmlns:a16="http://schemas.microsoft.com/office/drawing/2014/main" id="{EFA973C5-F438-FCE8-3692-81F6ABD6153F}"/>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19" name="TekstSylinder 15">
            <a:extLst>
              <a:ext uri="{FF2B5EF4-FFF2-40B4-BE49-F238E27FC236}">
                <a16:creationId xmlns:a16="http://schemas.microsoft.com/office/drawing/2014/main" id="{F33873A8-A2A3-0D85-87B9-DC7FB8D6CF84}"/>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0" name="Picture 2">
            <a:extLst>
              <a:ext uri="{FF2B5EF4-FFF2-40B4-BE49-F238E27FC236}">
                <a16:creationId xmlns:a16="http://schemas.microsoft.com/office/drawing/2014/main" id="{113F5B7E-FCCA-E6C8-A6FC-9191E85D8B1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1" name="Rounded Rectangle 3">
            <a:extLst>
              <a:ext uri="{FF2B5EF4-FFF2-40B4-BE49-F238E27FC236}">
                <a16:creationId xmlns:a16="http://schemas.microsoft.com/office/drawing/2014/main" id="{6E7B3174-0D79-F609-4828-076CA61D08E3}"/>
              </a:ext>
            </a:extLst>
          </p:cNvPr>
          <p:cNvSpPr/>
          <p:nvPr/>
        </p:nvSpPr>
        <p:spPr>
          <a:xfrm>
            <a:off x="6523213" y="1926151"/>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10 000 liter</a:t>
            </a:r>
          </a:p>
        </p:txBody>
      </p:sp>
      <p:sp>
        <p:nvSpPr>
          <p:cNvPr id="22" name="Rounded Rectangle 3">
            <a:extLst>
              <a:ext uri="{FF2B5EF4-FFF2-40B4-BE49-F238E27FC236}">
                <a16:creationId xmlns:a16="http://schemas.microsoft.com/office/drawing/2014/main" id="{1F734F56-A03F-00BA-4E7B-325D4D337C5E}"/>
              </a:ext>
            </a:extLst>
          </p:cNvPr>
          <p:cNvSpPr/>
          <p:nvPr/>
        </p:nvSpPr>
        <p:spPr>
          <a:xfrm>
            <a:off x="6523213" y="3925127"/>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550 000 liter</a:t>
            </a:r>
          </a:p>
        </p:txBody>
      </p:sp>
      <p:sp>
        <p:nvSpPr>
          <p:cNvPr id="23" name="Rounded Rectangle 3">
            <a:extLst>
              <a:ext uri="{FF2B5EF4-FFF2-40B4-BE49-F238E27FC236}">
                <a16:creationId xmlns:a16="http://schemas.microsoft.com/office/drawing/2014/main" id="{047A7EB4-F7DB-7615-F1C5-493BDCBBD796}"/>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75 000 liter</a:t>
            </a:r>
          </a:p>
        </p:txBody>
      </p:sp>
      <p:sp>
        <p:nvSpPr>
          <p:cNvPr id="24" name="Rounded Rectangle 3">
            <a:extLst>
              <a:ext uri="{FF2B5EF4-FFF2-40B4-BE49-F238E27FC236}">
                <a16:creationId xmlns:a16="http://schemas.microsoft.com/office/drawing/2014/main" id="{6366B3AD-E650-CC0E-3AFE-171C3003A4D7}"/>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987 000 liter</a:t>
            </a:r>
          </a:p>
        </p:txBody>
      </p:sp>
    </p:spTree>
    <p:extLst>
      <p:ext uri="{BB962C8B-B14F-4D97-AF65-F5344CB8AC3E}">
        <p14:creationId xmlns:p14="http://schemas.microsoft.com/office/powerpoint/2010/main" val="25765957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p:tgtEl>
                                          <p:spTgt spid="21"/>
                                        </p:tgtEl>
                                        <p:attrNameLst>
                                          <p:attrName>ppt_x</p:attrName>
                                        </p:attrNameLst>
                                      </p:cBhvr>
                                      <p:tavLst>
                                        <p:tav tm="0">
                                          <p:val>
                                            <p:strVal val="#ppt_x-#ppt_w*1.125000"/>
                                          </p:val>
                                        </p:tav>
                                        <p:tav tm="100000">
                                          <p:val>
                                            <p:strVal val="#ppt_x"/>
                                          </p:val>
                                        </p:tav>
                                      </p:tavLst>
                                    </p:anim>
                                    <p:animEffect transition="in" filter="wipe(right)">
                                      <p:cBhvr>
                                        <p:cTn id="15" dur="500"/>
                                        <p:tgtEl>
                                          <p:spTgt spid="21"/>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p:tgtEl>
                                          <p:spTgt spid="22"/>
                                        </p:tgtEl>
                                        <p:attrNameLst>
                                          <p:attrName>ppt_x</p:attrName>
                                        </p:attrNameLst>
                                      </p:cBhvr>
                                      <p:tavLst>
                                        <p:tav tm="0">
                                          <p:val>
                                            <p:strVal val="#ppt_x-#ppt_w*1.125000"/>
                                          </p:val>
                                        </p:tav>
                                        <p:tav tm="100000">
                                          <p:val>
                                            <p:strVal val="#ppt_x"/>
                                          </p:val>
                                        </p:tav>
                                      </p:tavLst>
                                    </p:anim>
                                    <p:animEffect transition="in" filter="wipe(right)">
                                      <p:cBhvr>
                                        <p:cTn id="19" dur="500"/>
                                        <p:tgtEl>
                                          <p:spTgt spid="22"/>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ppt_x</p:attrName>
                                        </p:attrNameLst>
                                      </p:cBhvr>
                                      <p:tavLst>
                                        <p:tav tm="0">
                                          <p:val>
                                            <p:strVal val="#ppt_x-#ppt_w*1.125000"/>
                                          </p:val>
                                        </p:tav>
                                        <p:tav tm="100000">
                                          <p:val>
                                            <p:strVal val="#ppt_x"/>
                                          </p:val>
                                        </p:tav>
                                      </p:tavLst>
                                    </p:anim>
                                    <p:animEffect transition="in" filter="wipe(right)">
                                      <p:cBhvr>
                                        <p:cTn id="23" dur="500"/>
                                        <p:tgtEl>
                                          <p:spTgt spid="23"/>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p:tgtEl>
                                          <p:spTgt spid="24"/>
                                        </p:tgtEl>
                                        <p:attrNameLst>
                                          <p:attrName>ppt_x</p:attrName>
                                        </p:attrNameLst>
                                      </p:cBhvr>
                                      <p:tavLst>
                                        <p:tav tm="0">
                                          <p:val>
                                            <p:strVal val="#ppt_x-#ppt_w*1.125000"/>
                                          </p:val>
                                        </p:tav>
                                        <p:tav tm="100000">
                                          <p:val>
                                            <p:strVal val="#ppt_x"/>
                                          </p:val>
                                        </p:tav>
                                      </p:tavLst>
                                    </p:anim>
                                    <p:animEffect transition="in" filter="wipe(righ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1"/>
                                        </p:tgtEl>
                                        <p:attrNameLst>
                                          <p:attrName>style.opacity</p:attrName>
                                        </p:attrNameLst>
                                      </p:cBhvr>
                                      <p:to>
                                        <p:strVal val="0.5"/>
                                      </p:to>
                                    </p:set>
                                    <p:animEffect filter="image" prLst="opacity: 0.5">
                                      <p:cBhvr rctx="IE">
                                        <p:cTn id="32" dur="indefinite"/>
                                        <p:tgtEl>
                                          <p:spTgt spid="21"/>
                                        </p:tgtEl>
                                      </p:cBhvr>
                                    </p:animEffect>
                                  </p:childTnLst>
                                </p:cTn>
                              </p:par>
                              <p:par>
                                <p:cTn id="33" presetID="9" presetClass="emph" presetSubtype="0" grpId="1" nodeType="withEffect">
                                  <p:stCondLst>
                                    <p:cond delay="0"/>
                                  </p:stCondLst>
                                  <p:childTnLst>
                                    <p:set>
                                      <p:cBhvr>
                                        <p:cTn id="34" dur="indefinite"/>
                                        <p:tgtEl>
                                          <p:spTgt spid="23"/>
                                        </p:tgtEl>
                                        <p:attrNameLst>
                                          <p:attrName>style.opacity</p:attrName>
                                        </p:attrNameLst>
                                      </p:cBhvr>
                                      <p:to>
                                        <p:strVal val="0.5"/>
                                      </p:to>
                                    </p:set>
                                    <p:animEffect filter="image" prLst="opacity: 0.5">
                                      <p:cBhvr rctx="IE">
                                        <p:cTn id="35" dur="indefinite"/>
                                        <p:tgtEl>
                                          <p:spTgt spid="23"/>
                                        </p:tgtEl>
                                      </p:cBhvr>
                                    </p:animEffect>
                                  </p:childTnLst>
                                </p:cTn>
                              </p:par>
                              <p:par>
                                <p:cTn id="36" presetID="9" presetClass="emph" presetSubtype="0" grpId="1" nodeType="withEffect">
                                  <p:stCondLst>
                                    <p:cond delay="0"/>
                                  </p:stCondLst>
                                  <p:childTnLst>
                                    <p:set>
                                      <p:cBhvr>
                                        <p:cTn id="37" dur="indefinite"/>
                                        <p:tgtEl>
                                          <p:spTgt spid="24"/>
                                        </p:tgtEl>
                                        <p:attrNameLst>
                                          <p:attrName>style.opacity</p:attrName>
                                        </p:attrNameLst>
                                      </p:cBhvr>
                                      <p:to>
                                        <p:strVal val="0.5"/>
                                      </p:to>
                                    </p:set>
                                    <p:animEffect filter="image" prLst="opacity: 0.5">
                                      <p:cBhvr rctx="IE">
                                        <p:cTn id="38" dur="indefinite"/>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1" grpId="1" animBg="1"/>
      <p:bldP spid="22" grpId="0" animBg="1"/>
      <p:bldP spid="23" grpId="0" animBg="1"/>
      <p:bldP spid="23" grpId="1" animBg="1"/>
      <p:bldP spid="24" grpId="0" animBg="1"/>
      <p:bldP spid="24"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1DD27-53A0-1CC2-4B5E-9C2E051392FD}"/>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81EF9A95-D6B4-2911-18BE-D2A0C813FDD2}"/>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4" name="Group 3">
            <a:extLst>
              <a:ext uri="{FF2B5EF4-FFF2-40B4-BE49-F238E27FC236}">
                <a16:creationId xmlns:a16="http://schemas.microsoft.com/office/drawing/2014/main" id="{4D6F75FD-A750-0E30-B450-AFFBDA724278}"/>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80B146CE-866C-4B8E-5230-B45AFD201261}"/>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0ADED585-6F16-31C7-D16A-6A7BAA246A8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9D470B38-5420-546B-2D54-64D9B9032A26}"/>
              </a:ext>
            </a:extLst>
          </p:cNvPr>
          <p:cNvSpPr txBox="1"/>
          <p:nvPr/>
        </p:nvSpPr>
        <p:spPr>
          <a:xfrm>
            <a:off x="-8650" y="3631516"/>
            <a:ext cx="4760258" cy="1384995"/>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Hvor går pengene </a:t>
            </a:r>
          </a:p>
          <a:p>
            <a:pPr algn="ctr"/>
            <a:r>
              <a:rPr lang="nb-NO" sz="2800" b="1" dirty="0">
                <a:solidFill>
                  <a:schemeClr val="bg1"/>
                </a:solidFill>
                <a:ea typeface="Aptos" panose="020B0004020202020204" pitchFamily="34" charset="0"/>
                <a:cs typeface="Times New Roman" panose="02020603050405020304" pitchFamily="18" charset="0"/>
              </a:rPr>
              <a:t>som årets fasteaksjon samler inn?</a:t>
            </a:r>
            <a:endParaRPr lang="nb-NO" sz="2800" b="1" dirty="0">
              <a:solidFill>
                <a:schemeClr val="bg1"/>
              </a:solidFill>
            </a:endParaRPr>
          </a:p>
        </p:txBody>
      </p:sp>
      <p:sp>
        <p:nvSpPr>
          <p:cNvPr id="5" name="TextBox 3">
            <a:extLst>
              <a:ext uri="{FF2B5EF4-FFF2-40B4-BE49-F238E27FC236}">
                <a16:creationId xmlns:a16="http://schemas.microsoft.com/office/drawing/2014/main" id="{436C2E69-0EC8-8563-E776-2DBE120184BD}"/>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6</a:t>
            </a:r>
            <a:endParaRPr lang="nb-NO" sz="8000" b="1" dirty="0">
              <a:solidFill>
                <a:schemeClr val="bg1"/>
              </a:solidFill>
            </a:endParaRPr>
          </a:p>
        </p:txBody>
      </p:sp>
      <p:sp>
        <p:nvSpPr>
          <p:cNvPr id="7" name="TekstSylinder 9">
            <a:extLst>
              <a:ext uri="{FF2B5EF4-FFF2-40B4-BE49-F238E27FC236}">
                <a16:creationId xmlns:a16="http://schemas.microsoft.com/office/drawing/2014/main" id="{DC70DD81-4026-6F8D-9A8C-02AD1CE49C7E}"/>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7" name="TekstSylinder 13">
            <a:extLst>
              <a:ext uri="{FF2B5EF4-FFF2-40B4-BE49-F238E27FC236}">
                <a16:creationId xmlns:a16="http://schemas.microsoft.com/office/drawing/2014/main" id="{044BD035-1FB0-BC04-62E1-E0FC9A445E22}"/>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8" name="TekstSylinder 14">
            <a:extLst>
              <a:ext uri="{FF2B5EF4-FFF2-40B4-BE49-F238E27FC236}">
                <a16:creationId xmlns:a16="http://schemas.microsoft.com/office/drawing/2014/main" id="{ED8E944D-EAD4-56BD-E2BE-79F146897493}"/>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19" name="TekstSylinder 15">
            <a:extLst>
              <a:ext uri="{FF2B5EF4-FFF2-40B4-BE49-F238E27FC236}">
                <a16:creationId xmlns:a16="http://schemas.microsoft.com/office/drawing/2014/main" id="{23E79441-8B8C-8C0B-C5E1-A8B4834AC9A6}"/>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0" name="Picture 2">
            <a:extLst>
              <a:ext uri="{FF2B5EF4-FFF2-40B4-BE49-F238E27FC236}">
                <a16:creationId xmlns:a16="http://schemas.microsoft.com/office/drawing/2014/main" id="{14BB0488-D41E-31DC-9694-3978C665CE4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1" name="Rounded Rectangle 3">
            <a:extLst>
              <a:ext uri="{FF2B5EF4-FFF2-40B4-BE49-F238E27FC236}">
                <a16:creationId xmlns:a16="http://schemas.microsoft.com/office/drawing/2014/main" id="{21808462-FC23-AA07-2CBB-6A970D94438D}"/>
              </a:ext>
            </a:extLst>
          </p:cNvPr>
          <p:cNvSpPr/>
          <p:nvPr/>
        </p:nvSpPr>
        <p:spPr>
          <a:xfrm>
            <a:off x="6523213" y="1926151"/>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Zimbabwe</a:t>
            </a:r>
          </a:p>
        </p:txBody>
      </p:sp>
      <p:sp>
        <p:nvSpPr>
          <p:cNvPr id="22" name="Rounded Rectangle 3">
            <a:extLst>
              <a:ext uri="{FF2B5EF4-FFF2-40B4-BE49-F238E27FC236}">
                <a16:creationId xmlns:a16="http://schemas.microsoft.com/office/drawing/2014/main" id="{63F651B3-C61E-E3FF-9B5A-94731717B1EA}"/>
              </a:ext>
            </a:extLst>
          </p:cNvPr>
          <p:cNvSpPr/>
          <p:nvPr/>
        </p:nvSpPr>
        <p:spPr>
          <a:xfrm>
            <a:off x="6523213" y="3925127"/>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000" dirty="0"/>
              <a:t>Kirkens Nødhjelps arbeid </a:t>
            </a:r>
          </a:p>
          <a:p>
            <a:pPr algn="ctr"/>
            <a:r>
              <a:rPr lang="nb-NO" sz="2000" dirty="0"/>
              <a:t>over hele verden.</a:t>
            </a:r>
          </a:p>
        </p:txBody>
      </p:sp>
      <p:sp>
        <p:nvSpPr>
          <p:cNvPr id="23" name="Rounded Rectangle 3">
            <a:extLst>
              <a:ext uri="{FF2B5EF4-FFF2-40B4-BE49-F238E27FC236}">
                <a16:creationId xmlns:a16="http://schemas.microsoft.com/office/drawing/2014/main" id="{1C324418-5203-CB3E-7DE9-8D25209BF5A1}"/>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Zambia</a:t>
            </a:r>
          </a:p>
        </p:txBody>
      </p:sp>
      <p:sp>
        <p:nvSpPr>
          <p:cNvPr id="24" name="Rounded Rectangle 3">
            <a:extLst>
              <a:ext uri="{FF2B5EF4-FFF2-40B4-BE49-F238E27FC236}">
                <a16:creationId xmlns:a16="http://schemas.microsoft.com/office/drawing/2014/main" id="{33A89D7B-FCEE-9C81-BF58-062A45C0C2E0}"/>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Senegal</a:t>
            </a:r>
          </a:p>
        </p:txBody>
      </p:sp>
    </p:spTree>
    <p:extLst>
      <p:ext uri="{BB962C8B-B14F-4D97-AF65-F5344CB8AC3E}">
        <p14:creationId xmlns:p14="http://schemas.microsoft.com/office/powerpoint/2010/main" val="2062366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p:tgtEl>
                                          <p:spTgt spid="21"/>
                                        </p:tgtEl>
                                        <p:attrNameLst>
                                          <p:attrName>ppt_x</p:attrName>
                                        </p:attrNameLst>
                                      </p:cBhvr>
                                      <p:tavLst>
                                        <p:tav tm="0">
                                          <p:val>
                                            <p:strVal val="#ppt_x-#ppt_w*1.125000"/>
                                          </p:val>
                                        </p:tav>
                                        <p:tav tm="100000">
                                          <p:val>
                                            <p:strVal val="#ppt_x"/>
                                          </p:val>
                                        </p:tav>
                                      </p:tavLst>
                                    </p:anim>
                                    <p:animEffect transition="in" filter="wipe(right)">
                                      <p:cBhvr>
                                        <p:cTn id="15" dur="500"/>
                                        <p:tgtEl>
                                          <p:spTgt spid="21"/>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p:tgtEl>
                                          <p:spTgt spid="22"/>
                                        </p:tgtEl>
                                        <p:attrNameLst>
                                          <p:attrName>ppt_x</p:attrName>
                                        </p:attrNameLst>
                                      </p:cBhvr>
                                      <p:tavLst>
                                        <p:tav tm="0">
                                          <p:val>
                                            <p:strVal val="#ppt_x-#ppt_w*1.125000"/>
                                          </p:val>
                                        </p:tav>
                                        <p:tav tm="100000">
                                          <p:val>
                                            <p:strVal val="#ppt_x"/>
                                          </p:val>
                                        </p:tav>
                                      </p:tavLst>
                                    </p:anim>
                                    <p:animEffect transition="in" filter="wipe(right)">
                                      <p:cBhvr>
                                        <p:cTn id="19" dur="500"/>
                                        <p:tgtEl>
                                          <p:spTgt spid="22"/>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ppt_x</p:attrName>
                                        </p:attrNameLst>
                                      </p:cBhvr>
                                      <p:tavLst>
                                        <p:tav tm="0">
                                          <p:val>
                                            <p:strVal val="#ppt_x-#ppt_w*1.125000"/>
                                          </p:val>
                                        </p:tav>
                                        <p:tav tm="100000">
                                          <p:val>
                                            <p:strVal val="#ppt_x"/>
                                          </p:val>
                                        </p:tav>
                                      </p:tavLst>
                                    </p:anim>
                                    <p:animEffect transition="in" filter="wipe(right)">
                                      <p:cBhvr>
                                        <p:cTn id="23" dur="500"/>
                                        <p:tgtEl>
                                          <p:spTgt spid="23"/>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p:tgtEl>
                                          <p:spTgt spid="24"/>
                                        </p:tgtEl>
                                        <p:attrNameLst>
                                          <p:attrName>ppt_x</p:attrName>
                                        </p:attrNameLst>
                                      </p:cBhvr>
                                      <p:tavLst>
                                        <p:tav tm="0">
                                          <p:val>
                                            <p:strVal val="#ppt_x-#ppt_w*1.125000"/>
                                          </p:val>
                                        </p:tav>
                                        <p:tav tm="100000">
                                          <p:val>
                                            <p:strVal val="#ppt_x"/>
                                          </p:val>
                                        </p:tav>
                                      </p:tavLst>
                                    </p:anim>
                                    <p:animEffect transition="in" filter="wipe(righ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1"/>
                                        </p:tgtEl>
                                        <p:attrNameLst>
                                          <p:attrName>style.opacity</p:attrName>
                                        </p:attrNameLst>
                                      </p:cBhvr>
                                      <p:to>
                                        <p:strVal val="0.5"/>
                                      </p:to>
                                    </p:set>
                                    <p:animEffect filter="image" prLst="opacity: 0.5">
                                      <p:cBhvr rctx="IE">
                                        <p:cTn id="32" dur="indefinite"/>
                                        <p:tgtEl>
                                          <p:spTgt spid="21"/>
                                        </p:tgtEl>
                                      </p:cBhvr>
                                    </p:animEffect>
                                  </p:childTnLst>
                                </p:cTn>
                              </p:par>
                              <p:par>
                                <p:cTn id="33" presetID="9" presetClass="emph" presetSubtype="0" grpId="1" nodeType="withEffect">
                                  <p:stCondLst>
                                    <p:cond delay="0"/>
                                  </p:stCondLst>
                                  <p:childTnLst>
                                    <p:set>
                                      <p:cBhvr>
                                        <p:cTn id="34" dur="indefinite"/>
                                        <p:tgtEl>
                                          <p:spTgt spid="23"/>
                                        </p:tgtEl>
                                        <p:attrNameLst>
                                          <p:attrName>style.opacity</p:attrName>
                                        </p:attrNameLst>
                                      </p:cBhvr>
                                      <p:to>
                                        <p:strVal val="0.5"/>
                                      </p:to>
                                    </p:set>
                                    <p:animEffect filter="image" prLst="opacity: 0.5">
                                      <p:cBhvr rctx="IE">
                                        <p:cTn id="35" dur="indefinite"/>
                                        <p:tgtEl>
                                          <p:spTgt spid="23"/>
                                        </p:tgtEl>
                                      </p:cBhvr>
                                    </p:animEffect>
                                  </p:childTnLst>
                                </p:cTn>
                              </p:par>
                              <p:par>
                                <p:cTn id="36" presetID="9" presetClass="emph" presetSubtype="0" grpId="1" nodeType="withEffect">
                                  <p:stCondLst>
                                    <p:cond delay="0"/>
                                  </p:stCondLst>
                                  <p:childTnLst>
                                    <p:set>
                                      <p:cBhvr>
                                        <p:cTn id="37" dur="indefinite"/>
                                        <p:tgtEl>
                                          <p:spTgt spid="24"/>
                                        </p:tgtEl>
                                        <p:attrNameLst>
                                          <p:attrName>style.opacity</p:attrName>
                                        </p:attrNameLst>
                                      </p:cBhvr>
                                      <p:to>
                                        <p:strVal val="0.5"/>
                                      </p:to>
                                    </p:set>
                                    <p:animEffect filter="image" prLst="opacity: 0.5">
                                      <p:cBhvr rctx="IE">
                                        <p:cTn id="38" dur="indefinite"/>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1" grpId="1" animBg="1"/>
      <p:bldP spid="22" grpId="0" animBg="1"/>
      <p:bldP spid="23" grpId="0" animBg="1"/>
      <p:bldP spid="23" grpId="1" animBg="1"/>
      <p:bldP spid="24" grpId="0" animBg="1"/>
      <p:bldP spid="24"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0276D-24AF-7D1B-DEC9-7126C959E80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33E4C2C-F433-19A0-43E3-531C5203343C}"/>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852CC121-8AA4-4207-78F4-5CD71E47C11F}"/>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3760D4C8-E3C5-B026-F31B-E6997DF974F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091A05AB-B62F-F655-D95A-1E3EE7F987EC}"/>
              </a:ext>
            </a:extLst>
          </p:cNvPr>
          <p:cNvSpPr txBox="1"/>
          <p:nvPr/>
        </p:nvSpPr>
        <p:spPr>
          <a:xfrm>
            <a:off x="-8651" y="3631516"/>
            <a:ext cx="4760259" cy="954107"/>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Hvor gammel er </a:t>
            </a:r>
            <a:r>
              <a:rPr lang="nb-NO" sz="2800" b="1" dirty="0" err="1">
                <a:solidFill>
                  <a:schemeClr val="bg1"/>
                </a:solidFill>
                <a:ea typeface="Aptos" panose="020B0004020202020204" pitchFamily="34" charset="0"/>
                <a:cs typeface="Times New Roman" panose="02020603050405020304" pitchFamily="18" charset="0"/>
              </a:rPr>
              <a:t>Prevencia</a:t>
            </a:r>
            <a:r>
              <a:rPr lang="nb-NO" sz="2800" b="1" dirty="0">
                <a:solidFill>
                  <a:schemeClr val="bg1"/>
                </a:solidFill>
                <a:ea typeface="Aptos" panose="020B0004020202020204" pitchFamily="34" charset="0"/>
                <a:cs typeface="Times New Roman" panose="02020603050405020304" pitchFamily="18" charset="0"/>
              </a:rPr>
              <a:t>?</a:t>
            </a:r>
            <a:endParaRPr lang="nb-NO" sz="2800" b="1" dirty="0">
              <a:solidFill>
                <a:schemeClr val="bg1"/>
              </a:solidFill>
            </a:endParaRPr>
          </a:p>
        </p:txBody>
      </p:sp>
      <p:sp>
        <p:nvSpPr>
          <p:cNvPr id="5" name="TextBox 3">
            <a:extLst>
              <a:ext uri="{FF2B5EF4-FFF2-40B4-BE49-F238E27FC236}">
                <a16:creationId xmlns:a16="http://schemas.microsoft.com/office/drawing/2014/main" id="{85E484AA-17CF-1152-1864-C3535DA1D9CF}"/>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7</a:t>
            </a:r>
            <a:endParaRPr lang="nb-NO" sz="8000" b="1" dirty="0">
              <a:solidFill>
                <a:schemeClr val="bg1"/>
              </a:solidFill>
            </a:endParaRPr>
          </a:p>
        </p:txBody>
      </p:sp>
      <p:sp>
        <p:nvSpPr>
          <p:cNvPr id="7" name="Rektangel 1">
            <a:extLst>
              <a:ext uri="{FF2B5EF4-FFF2-40B4-BE49-F238E27FC236}">
                <a16:creationId xmlns:a16="http://schemas.microsoft.com/office/drawing/2014/main" id="{84915695-571D-8B01-5A54-8C42C0517B79}"/>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9">
            <a:extLst>
              <a:ext uri="{FF2B5EF4-FFF2-40B4-BE49-F238E27FC236}">
                <a16:creationId xmlns:a16="http://schemas.microsoft.com/office/drawing/2014/main" id="{4D32AE9C-4160-2F16-1AAD-FA4C45A68037}"/>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8" name="TekstSylinder 13">
            <a:extLst>
              <a:ext uri="{FF2B5EF4-FFF2-40B4-BE49-F238E27FC236}">
                <a16:creationId xmlns:a16="http://schemas.microsoft.com/office/drawing/2014/main" id="{418C5274-D98E-5758-1F39-421CF8E08731}"/>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9" name="TekstSylinder 14">
            <a:extLst>
              <a:ext uri="{FF2B5EF4-FFF2-40B4-BE49-F238E27FC236}">
                <a16:creationId xmlns:a16="http://schemas.microsoft.com/office/drawing/2014/main" id="{074201FA-488E-C724-8376-F83FB0EFF4F3}"/>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20" name="TekstSylinder 15">
            <a:extLst>
              <a:ext uri="{FF2B5EF4-FFF2-40B4-BE49-F238E27FC236}">
                <a16:creationId xmlns:a16="http://schemas.microsoft.com/office/drawing/2014/main" id="{2505FDCB-EA4F-E80E-8191-4B78F62A90BC}"/>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1" name="Picture 2">
            <a:extLst>
              <a:ext uri="{FF2B5EF4-FFF2-40B4-BE49-F238E27FC236}">
                <a16:creationId xmlns:a16="http://schemas.microsoft.com/office/drawing/2014/main" id="{5A19D7E2-2D75-49C5-0F8F-0522C130F7A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2" name="Rounded Rectangle 3">
            <a:extLst>
              <a:ext uri="{FF2B5EF4-FFF2-40B4-BE49-F238E27FC236}">
                <a16:creationId xmlns:a16="http://schemas.microsoft.com/office/drawing/2014/main" id="{F428EA92-BF9B-9668-4822-FDCCE41C5D5D}"/>
              </a:ext>
            </a:extLst>
          </p:cNvPr>
          <p:cNvSpPr/>
          <p:nvPr/>
        </p:nvSpPr>
        <p:spPr>
          <a:xfrm>
            <a:off x="6523213" y="3925126"/>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15 år</a:t>
            </a:r>
          </a:p>
        </p:txBody>
      </p:sp>
      <p:sp>
        <p:nvSpPr>
          <p:cNvPr id="23" name="Rounded Rectangle 3">
            <a:extLst>
              <a:ext uri="{FF2B5EF4-FFF2-40B4-BE49-F238E27FC236}">
                <a16:creationId xmlns:a16="http://schemas.microsoft.com/office/drawing/2014/main" id="{F2D523C7-7CC2-7187-19C6-9ED4B09D9B86}"/>
              </a:ext>
            </a:extLst>
          </p:cNvPr>
          <p:cNvSpPr/>
          <p:nvPr/>
        </p:nvSpPr>
        <p:spPr>
          <a:xfrm>
            <a:off x="6523213" y="192820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13 år</a:t>
            </a:r>
          </a:p>
        </p:txBody>
      </p:sp>
      <p:sp>
        <p:nvSpPr>
          <p:cNvPr id="24" name="Rounded Rectangle 3">
            <a:extLst>
              <a:ext uri="{FF2B5EF4-FFF2-40B4-BE49-F238E27FC236}">
                <a16:creationId xmlns:a16="http://schemas.microsoft.com/office/drawing/2014/main" id="{89E1ED36-45C6-6C91-83C1-58D3C8CE984B}"/>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14 år</a:t>
            </a:r>
          </a:p>
        </p:txBody>
      </p:sp>
      <p:sp>
        <p:nvSpPr>
          <p:cNvPr id="25" name="Rounded Rectangle 3">
            <a:extLst>
              <a:ext uri="{FF2B5EF4-FFF2-40B4-BE49-F238E27FC236}">
                <a16:creationId xmlns:a16="http://schemas.microsoft.com/office/drawing/2014/main" id="{1B1D7950-8B9D-2DEE-2BE0-B0D4C5E76297}"/>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16 år</a:t>
            </a:r>
          </a:p>
        </p:txBody>
      </p:sp>
    </p:spTree>
    <p:extLst>
      <p:ext uri="{BB962C8B-B14F-4D97-AF65-F5344CB8AC3E}">
        <p14:creationId xmlns:p14="http://schemas.microsoft.com/office/powerpoint/2010/main" val="31325847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ppt_x</p:attrName>
                                        </p:attrNameLst>
                                      </p:cBhvr>
                                      <p:tavLst>
                                        <p:tav tm="0">
                                          <p:val>
                                            <p:strVal val="#ppt_x-#ppt_w*1.125000"/>
                                          </p:val>
                                        </p:tav>
                                        <p:tav tm="100000">
                                          <p:val>
                                            <p:strVal val="#ppt_x"/>
                                          </p:val>
                                        </p:tav>
                                      </p:tavLst>
                                    </p:anim>
                                    <p:animEffect transition="in" filter="wipe(right)">
                                      <p:cBhvr>
                                        <p:cTn id="19" dur="500"/>
                                        <p:tgtEl>
                                          <p:spTgt spid="23"/>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par>
                                <p:cTn id="33" presetID="9" presetClass="emph" presetSubtype="0" grpId="1" nodeType="withEffect">
                                  <p:stCondLst>
                                    <p:cond delay="0"/>
                                  </p:stCondLst>
                                  <p:childTnLst>
                                    <p:set>
                                      <p:cBhvr>
                                        <p:cTn id="34" dur="indefinite"/>
                                        <p:tgtEl>
                                          <p:spTgt spid="24"/>
                                        </p:tgtEl>
                                        <p:attrNameLst>
                                          <p:attrName>style.opacity</p:attrName>
                                        </p:attrNameLst>
                                      </p:cBhvr>
                                      <p:to>
                                        <p:strVal val="0.5"/>
                                      </p:to>
                                    </p:set>
                                    <p:animEffect filter="image" prLst="opacity: 0.5">
                                      <p:cBhvr rctx="IE">
                                        <p:cTn id="35" dur="indefinite"/>
                                        <p:tgtEl>
                                          <p:spTgt spid="24"/>
                                        </p:tgtEl>
                                      </p:cBhvr>
                                    </p:animEffect>
                                  </p:childTnLst>
                                </p:cTn>
                              </p:par>
                              <p:par>
                                <p:cTn id="36" presetID="9" presetClass="emph" presetSubtype="0" grpId="1" nodeType="with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23" grpId="0" animBg="1"/>
      <p:bldP spid="24" grpId="0" animBg="1"/>
      <p:bldP spid="24" grpId="1" animBg="1"/>
      <p:bldP spid="25" grpId="0" animBg="1"/>
      <p:bldP spid="25"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689DB-D8D9-B607-5254-0BD818C963C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8B629D1-4070-5407-2249-245E3A108ED3}"/>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0D3C96E5-1A9A-2488-661D-136C32AB8EDA}"/>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46E2D85B-674E-400B-3766-A2CA4FEF1FA7}"/>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F964A125-124F-1B05-462C-B34C591BF294}"/>
              </a:ext>
            </a:extLst>
          </p:cNvPr>
          <p:cNvSpPr txBox="1"/>
          <p:nvPr/>
        </p:nvSpPr>
        <p:spPr>
          <a:xfrm>
            <a:off x="-8651" y="3631516"/>
            <a:ext cx="4760259" cy="954107"/>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Hva er favorittfaget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til </a:t>
            </a:r>
            <a:r>
              <a:rPr lang="nb-NO" sz="2800" b="1" dirty="0" err="1">
                <a:solidFill>
                  <a:schemeClr val="bg1"/>
                </a:solidFill>
                <a:ea typeface="Aptos" panose="020B0004020202020204" pitchFamily="34" charset="0"/>
                <a:cs typeface="Times New Roman" panose="02020603050405020304" pitchFamily="18" charset="0"/>
              </a:rPr>
              <a:t>Prevencia</a:t>
            </a:r>
            <a:r>
              <a:rPr lang="nb-NO" sz="2800" b="1" dirty="0">
                <a:solidFill>
                  <a:schemeClr val="bg1"/>
                </a:solidFill>
                <a:ea typeface="Aptos" panose="020B0004020202020204" pitchFamily="34" charset="0"/>
                <a:cs typeface="Times New Roman" panose="02020603050405020304" pitchFamily="18" charset="0"/>
              </a:rPr>
              <a:t>?</a:t>
            </a:r>
            <a:endParaRPr lang="nb-NO" sz="2800" b="1" dirty="0">
              <a:solidFill>
                <a:schemeClr val="bg1"/>
              </a:solidFill>
            </a:endParaRPr>
          </a:p>
        </p:txBody>
      </p:sp>
      <p:sp>
        <p:nvSpPr>
          <p:cNvPr id="5" name="TextBox 3">
            <a:extLst>
              <a:ext uri="{FF2B5EF4-FFF2-40B4-BE49-F238E27FC236}">
                <a16:creationId xmlns:a16="http://schemas.microsoft.com/office/drawing/2014/main" id="{E8652C16-3053-ED2E-3EA6-9F306578D184}"/>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8</a:t>
            </a:r>
            <a:endParaRPr lang="nb-NO" sz="8000" b="1" dirty="0">
              <a:solidFill>
                <a:schemeClr val="bg1"/>
              </a:solidFill>
            </a:endParaRPr>
          </a:p>
        </p:txBody>
      </p:sp>
      <p:sp>
        <p:nvSpPr>
          <p:cNvPr id="7" name="Rektangel 1">
            <a:extLst>
              <a:ext uri="{FF2B5EF4-FFF2-40B4-BE49-F238E27FC236}">
                <a16:creationId xmlns:a16="http://schemas.microsoft.com/office/drawing/2014/main" id="{E27E64F7-C3C0-4AFE-EC47-4D1D4395828C}"/>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9">
            <a:extLst>
              <a:ext uri="{FF2B5EF4-FFF2-40B4-BE49-F238E27FC236}">
                <a16:creationId xmlns:a16="http://schemas.microsoft.com/office/drawing/2014/main" id="{3A0EA74F-EF39-A653-5CA8-B617884DEA74}"/>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8" name="TekstSylinder 13">
            <a:extLst>
              <a:ext uri="{FF2B5EF4-FFF2-40B4-BE49-F238E27FC236}">
                <a16:creationId xmlns:a16="http://schemas.microsoft.com/office/drawing/2014/main" id="{152CA66A-112F-E20B-F555-B04AFE241451}"/>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9" name="TekstSylinder 14">
            <a:extLst>
              <a:ext uri="{FF2B5EF4-FFF2-40B4-BE49-F238E27FC236}">
                <a16:creationId xmlns:a16="http://schemas.microsoft.com/office/drawing/2014/main" id="{695F6B7C-12FF-0004-1447-68AB707625DF}"/>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20" name="TekstSylinder 15">
            <a:extLst>
              <a:ext uri="{FF2B5EF4-FFF2-40B4-BE49-F238E27FC236}">
                <a16:creationId xmlns:a16="http://schemas.microsoft.com/office/drawing/2014/main" id="{AFF82478-AEA8-D4B2-3CA1-B7391199BFFA}"/>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1" name="Picture 2">
            <a:extLst>
              <a:ext uri="{FF2B5EF4-FFF2-40B4-BE49-F238E27FC236}">
                <a16:creationId xmlns:a16="http://schemas.microsoft.com/office/drawing/2014/main" id="{211E190A-BF13-AA5D-CADF-1D5A9519EEC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2" name="Rounded Rectangle 3">
            <a:extLst>
              <a:ext uri="{FF2B5EF4-FFF2-40B4-BE49-F238E27FC236}">
                <a16:creationId xmlns:a16="http://schemas.microsoft.com/office/drawing/2014/main" id="{ACDD0D51-A207-C749-D3C8-4BB7EF3110F7}"/>
              </a:ext>
            </a:extLst>
          </p:cNvPr>
          <p:cNvSpPr/>
          <p:nvPr/>
        </p:nvSpPr>
        <p:spPr>
          <a:xfrm>
            <a:off x="6523213" y="192820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Mat og helse</a:t>
            </a:r>
          </a:p>
        </p:txBody>
      </p:sp>
      <p:sp>
        <p:nvSpPr>
          <p:cNvPr id="23" name="Rounded Rectangle 3">
            <a:extLst>
              <a:ext uri="{FF2B5EF4-FFF2-40B4-BE49-F238E27FC236}">
                <a16:creationId xmlns:a16="http://schemas.microsoft.com/office/drawing/2014/main" id="{7DF6AB92-E899-EE84-B731-879E47E2399B}"/>
              </a:ext>
            </a:extLst>
          </p:cNvPr>
          <p:cNvSpPr/>
          <p:nvPr/>
        </p:nvSpPr>
        <p:spPr>
          <a:xfrm>
            <a:off x="6523213" y="392307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Matematikk</a:t>
            </a:r>
          </a:p>
        </p:txBody>
      </p:sp>
      <p:sp>
        <p:nvSpPr>
          <p:cNvPr id="24" name="Rounded Rectangle 3">
            <a:extLst>
              <a:ext uri="{FF2B5EF4-FFF2-40B4-BE49-F238E27FC236}">
                <a16:creationId xmlns:a16="http://schemas.microsoft.com/office/drawing/2014/main" id="{7E9EBCB6-A1BF-3A68-4DAD-335E85E22D92}"/>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Samfunnsfag</a:t>
            </a:r>
          </a:p>
        </p:txBody>
      </p:sp>
      <p:sp>
        <p:nvSpPr>
          <p:cNvPr id="25" name="Rounded Rectangle 3">
            <a:extLst>
              <a:ext uri="{FF2B5EF4-FFF2-40B4-BE49-F238E27FC236}">
                <a16:creationId xmlns:a16="http://schemas.microsoft.com/office/drawing/2014/main" id="{9F44AF0E-B8BE-2406-B490-61FF03EB5EFE}"/>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Historie</a:t>
            </a:r>
          </a:p>
        </p:txBody>
      </p:sp>
    </p:spTree>
    <p:extLst>
      <p:ext uri="{BB962C8B-B14F-4D97-AF65-F5344CB8AC3E}">
        <p14:creationId xmlns:p14="http://schemas.microsoft.com/office/powerpoint/2010/main" val="2729264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ppt_x</p:attrName>
                                        </p:attrNameLst>
                                      </p:cBhvr>
                                      <p:tavLst>
                                        <p:tav tm="0">
                                          <p:val>
                                            <p:strVal val="#ppt_x-#ppt_w*1.125000"/>
                                          </p:val>
                                        </p:tav>
                                        <p:tav tm="100000">
                                          <p:val>
                                            <p:strVal val="#ppt_x"/>
                                          </p:val>
                                        </p:tav>
                                      </p:tavLst>
                                    </p:anim>
                                    <p:animEffect transition="in" filter="wipe(right)">
                                      <p:cBhvr>
                                        <p:cTn id="19" dur="500"/>
                                        <p:tgtEl>
                                          <p:spTgt spid="23"/>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par>
                                <p:cTn id="33" presetID="9" presetClass="emph" presetSubtype="0" grpId="1" nodeType="withEffect">
                                  <p:stCondLst>
                                    <p:cond delay="0"/>
                                  </p:stCondLst>
                                  <p:childTnLst>
                                    <p:set>
                                      <p:cBhvr>
                                        <p:cTn id="34" dur="indefinite"/>
                                        <p:tgtEl>
                                          <p:spTgt spid="24"/>
                                        </p:tgtEl>
                                        <p:attrNameLst>
                                          <p:attrName>style.opacity</p:attrName>
                                        </p:attrNameLst>
                                      </p:cBhvr>
                                      <p:to>
                                        <p:strVal val="0.5"/>
                                      </p:to>
                                    </p:set>
                                    <p:animEffect filter="image" prLst="opacity: 0.5">
                                      <p:cBhvr rctx="IE">
                                        <p:cTn id="35" dur="indefinite"/>
                                        <p:tgtEl>
                                          <p:spTgt spid="24"/>
                                        </p:tgtEl>
                                      </p:cBhvr>
                                    </p:animEffect>
                                  </p:childTnLst>
                                </p:cTn>
                              </p:par>
                              <p:par>
                                <p:cTn id="36" presetID="9" presetClass="emph" presetSubtype="0" grpId="1" nodeType="with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23" grpId="0" animBg="1"/>
      <p:bldP spid="24" grpId="0" animBg="1"/>
      <p:bldP spid="24" grpId="1" animBg="1"/>
      <p:bldP spid="25" grpId="0" animBg="1"/>
      <p:bldP spid="25"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FA021-4C32-E50D-D288-29DCD5A645B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C764085E-74EF-54EE-67E9-4F45F4014187}"/>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3A101845-F0EA-19E2-05E0-6644EE28EEBC}"/>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42DA7CCF-4D56-27CD-D2F1-B51106FCF54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69A14265-E03E-FFF4-68C1-E580ECB20444}"/>
              </a:ext>
            </a:extLst>
          </p:cNvPr>
          <p:cNvSpPr txBox="1"/>
          <p:nvPr/>
        </p:nvSpPr>
        <p:spPr>
          <a:xfrm>
            <a:off x="-8651" y="3631516"/>
            <a:ext cx="4760259" cy="954107"/>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Hva drømmer </a:t>
            </a:r>
            <a:r>
              <a:rPr lang="nb-NO" sz="2800" b="1" dirty="0" err="1">
                <a:solidFill>
                  <a:schemeClr val="bg1"/>
                </a:solidFill>
                <a:ea typeface="Aptos" panose="020B0004020202020204" pitchFamily="34" charset="0"/>
                <a:cs typeface="Times New Roman" panose="02020603050405020304" pitchFamily="18" charset="0"/>
              </a:rPr>
              <a:t>Prevencia</a:t>
            </a:r>
            <a:r>
              <a:rPr lang="nb-NO" sz="2800" b="1" dirty="0">
                <a:solidFill>
                  <a:schemeClr val="bg1"/>
                </a:solidFill>
                <a:ea typeface="Aptos" panose="020B0004020202020204" pitchFamily="34" charset="0"/>
                <a:cs typeface="Times New Roman" panose="02020603050405020304" pitchFamily="18" charset="0"/>
              </a:rPr>
              <a:t> om å bli?</a:t>
            </a:r>
            <a:endParaRPr lang="nb-NO" sz="2800" b="1" dirty="0">
              <a:solidFill>
                <a:schemeClr val="bg1"/>
              </a:solidFill>
            </a:endParaRPr>
          </a:p>
        </p:txBody>
      </p:sp>
      <p:sp>
        <p:nvSpPr>
          <p:cNvPr id="5" name="TextBox 3">
            <a:extLst>
              <a:ext uri="{FF2B5EF4-FFF2-40B4-BE49-F238E27FC236}">
                <a16:creationId xmlns:a16="http://schemas.microsoft.com/office/drawing/2014/main" id="{491A399F-2391-0C8D-F711-7E03C99AFAA5}"/>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9</a:t>
            </a:r>
            <a:endParaRPr lang="nb-NO" sz="8000" b="1" dirty="0">
              <a:solidFill>
                <a:schemeClr val="bg1"/>
              </a:solidFill>
            </a:endParaRPr>
          </a:p>
        </p:txBody>
      </p:sp>
      <p:sp>
        <p:nvSpPr>
          <p:cNvPr id="7" name="Rektangel 1">
            <a:extLst>
              <a:ext uri="{FF2B5EF4-FFF2-40B4-BE49-F238E27FC236}">
                <a16:creationId xmlns:a16="http://schemas.microsoft.com/office/drawing/2014/main" id="{A7E40F7C-1045-87A8-325A-19BDB59FF90B}"/>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9">
            <a:extLst>
              <a:ext uri="{FF2B5EF4-FFF2-40B4-BE49-F238E27FC236}">
                <a16:creationId xmlns:a16="http://schemas.microsoft.com/office/drawing/2014/main" id="{8CFFF6BD-CAD4-3E74-A33B-F9AF2CD937DA}"/>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8" name="TekstSylinder 13">
            <a:extLst>
              <a:ext uri="{FF2B5EF4-FFF2-40B4-BE49-F238E27FC236}">
                <a16:creationId xmlns:a16="http://schemas.microsoft.com/office/drawing/2014/main" id="{EBD35859-4B00-3EE8-0B68-59439FBE2509}"/>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9" name="TekstSylinder 14">
            <a:extLst>
              <a:ext uri="{FF2B5EF4-FFF2-40B4-BE49-F238E27FC236}">
                <a16:creationId xmlns:a16="http://schemas.microsoft.com/office/drawing/2014/main" id="{D4F1C297-D2FE-DB1F-CE92-8185B4C05AE6}"/>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20" name="TekstSylinder 15">
            <a:extLst>
              <a:ext uri="{FF2B5EF4-FFF2-40B4-BE49-F238E27FC236}">
                <a16:creationId xmlns:a16="http://schemas.microsoft.com/office/drawing/2014/main" id="{9F278FD7-E3A3-CD87-0DCB-FFCCCFA241EF}"/>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1" name="Picture 2">
            <a:extLst>
              <a:ext uri="{FF2B5EF4-FFF2-40B4-BE49-F238E27FC236}">
                <a16:creationId xmlns:a16="http://schemas.microsoft.com/office/drawing/2014/main" id="{DFA0A73A-6306-0FB7-2A04-023E87192C7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2" name="Rounded Rectangle 3">
            <a:extLst>
              <a:ext uri="{FF2B5EF4-FFF2-40B4-BE49-F238E27FC236}">
                <a16:creationId xmlns:a16="http://schemas.microsoft.com/office/drawing/2014/main" id="{BB598238-DD5F-0D17-D1FD-AFD243906E49}"/>
              </a:ext>
            </a:extLst>
          </p:cNvPr>
          <p:cNvSpPr/>
          <p:nvPr/>
        </p:nvSpPr>
        <p:spPr>
          <a:xfrm>
            <a:off x="6523213" y="192820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Lege</a:t>
            </a:r>
          </a:p>
        </p:txBody>
      </p:sp>
      <p:sp>
        <p:nvSpPr>
          <p:cNvPr id="23" name="Rounded Rectangle 3">
            <a:extLst>
              <a:ext uri="{FF2B5EF4-FFF2-40B4-BE49-F238E27FC236}">
                <a16:creationId xmlns:a16="http://schemas.microsoft.com/office/drawing/2014/main" id="{18EF9992-E2F1-BEEE-A6B9-B96A22C2B330}"/>
              </a:ext>
            </a:extLst>
          </p:cNvPr>
          <p:cNvSpPr/>
          <p:nvPr/>
        </p:nvSpPr>
        <p:spPr>
          <a:xfrm>
            <a:off x="6523213" y="4920517"/>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Sykepleier</a:t>
            </a:r>
          </a:p>
        </p:txBody>
      </p:sp>
      <p:sp>
        <p:nvSpPr>
          <p:cNvPr id="24" name="Rounded Rectangle 3">
            <a:extLst>
              <a:ext uri="{FF2B5EF4-FFF2-40B4-BE49-F238E27FC236}">
                <a16:creationId xmlns:a16="http://schemas.microsoft.com/office/drawing/2014/main" id="{0DD57E01-B991-4D33-09E5-BCDEA5E26231}"/>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Advokat</a:t>
            </a:r>
          </a:p>
        </p:txBody>
      </p:sp>
      <p:sp>
        <p:nvSpPr>
          <p:cNvPr id="25" name="Rounded Rectangle 3">
            <a:extLst>
              <a:ext uri="{FF2B5EF4-FFF2-40B4-BE49-F238E27FC236}">
                <a16:creationId xmlns:a16="http://schemas.microsoft.com/office/drawing/2014/main" id="{F85A086A-D7A6-4065-B4C9-B97DA58C5CA4}"/>
              </a:ext>
            </a:extLst>
          </p:cNvPr>
          <p:cNvSpPr/>
          <p:nvPr/>
        </p:nvSpPr>
        <p:spPr>
          <a:xfrm>
            <a:off x="6523213" y="3925126"/>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Lærer</a:t>
            </a:r>
          </a:p>
        </p:txBody>
      </p:sp>
    </p:spTree>
    <p:extLst>
      <p:ext uri="{BB962C8B-B14F-4D97-AF65-F5344CB8AC3E}">
        <p14:creationId xmlns:p14="http://schemas.microsoft.com/office/powerpoint/2010/main" val="3625051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ppt_x</p:attrName>
                                        </p:attrNameLst>
                                      </p:cBhvr>
                                      <p:tavLst>
                                        <p:tav tm="0">
                                          <p:val>
                                            <p:strVal val="#ppt_x-#ppt_w*1.125000"/>
                                          </p:val>
                                        </p:tav>
                                        <p:tav tm="100000">
                                          <p:val>
                                            <p:strVal val="#ppt_x"/>
                                          </p:val>
                                        </p:tav>
                                      </p:tavLst>
                                    </p:anim>
                                    <p:animEffect transition="in" filter="wipe(right)">
                                      <p:cBhvr>
                                        <p:cTn id="19" dur="500"/>
                                        <p:tgtEl>
                                          <p:spTgt spid="23"/>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par>
                                <p:cTn id="33" presetID="9" presetClass="emph" presetSubtype="0" grpId="1" nodeType="withEffect">
                                  <p:stCondLst>
                                    <p:cond delay="0"/>
                                  </p:stCondLst>
                                  <p:childTnLst>
                                    <p:set>
                                      <p:cBhvr>
                                        <p:cTn id="34" dur="indefinite"/>
                                        <p:tgtEl>
                                          <p:spTgt spid="24"/>
                                        </p:tgtEl>
                                        <p:attrNameLst>
                                          <p:attrName>style.opacity</p:attrName>
                                        </p:attrNameLst>
                                      </p:cBhvr>
                                      <p:to>
                                        <p:strVal val="0.5"/>
                                      </p:to>
                                    </p:set>
                                    <p:animEffect filter="image" prLst="opacity: 0.5">
                                      <p:cBhvr rctx="IE">
                                        <p:cTn id="35" dur="indefinite"/>
                                        <p:tgtEl>
                                          <p:spTgt spid="24"/>
                                        </p:tgtEl>
                                      </p:cBhvr>
                                    </p:animEffect>
                                  </p:childTnLst>
                                </p:cTn>
                              </p:par>
                              <p:par>
                                <p:cTn id="36" presetID="9" presetClass="emph" presetSubtype="0" grpId="1" nodeType="with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23" grpId="0" animBg="1"/>
      <p:bldP spid="24" grpId="0" animBg="1"/>
      <p:bldP spid="24" grpId="1" animBg="1"/>
      <p:bldP spid="25" grpId="0" animBg="1"/>
      <p:bldP spid="25"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1084C-523A-9E8B-759C-36604C9A642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6F71382C-F883-6EA4-57C9-BAC75FAE0FD1}"/>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9E74479A-0A25-A933-1116-B61C33731718}"/>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85FB1A69-F459-0560-AE73-8AAEFCA72AFE}"/>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D09A8504-80E3-4B8A-1DDC-9492788EB7EE}"/>
              </a:ext>
            </a:extLst>
          </p:cNvPr>
          <p:cNvSpPr txBox="1"/>
          <p:nvPr/>
        </p:nvSpPr>
        <p:spPr>
          <a:xfrm>
            <a:off x="-8651" y="3631516"/>
            <a:ext cx="4760259" cy="1815882"/>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Hva heter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Kirkens Nødhjelp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sin ungdoms-organisasjon?</a:t>
            </a:r>
            <a:endParaRPr lang="nb-NO" sz="2800" b="1" dirty="0">
              <a:solidFill>
                <a:schemeClr val="bg1"/>
              </a:solidFill>
            </a:endParaRPr>
          </a:p>
        </p:txBody>
      </p:sp>
      <p:sp>
        <p:nvSpPr>
          <p:cNvPr id="5" name="TextBox 3">
            <a:extLst>
              <a:ext uri="{FF2B5EF4-FFF2-40B4-BE49-F238E27FC236}">
                <a16:creationId xmlns:a16="http://schemas.microsoft.com/office/drawing/2014/main" id="{D851F1C1-0C5D-10E5-4D4B-D62A067F0B61}"/>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10</a:t>
            </a:r>
            <a:endParaRPr lang="nb-NO" sz="8000" b="1" dirty="0">
              <a:solidFill>
                <a:schemeClr val="bg1"/>
              </a:solidFill>
            </a:endParaRPr>
          </a:p>
        </p:txBody>
      </p:sp>
      <p:sp>
        <p:nvSpPr>
          <p:cNvPr id="7" name="Rektangel 1">
            <a:extLst>
              <a:ext uri="{FF2B5EF4-FFF2-40B4-BE49-F238E27FC236}">
                <a16:creationId xmlns:a16="http://schemas.microsoft.com/office/drawing/2014/main" id="{0B780212-DEF4-F126-0852-781E15A6204F}"/>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9">
            <a:extLst>
              <a:ext uri="{FF2B5EF4-FFF2-40B4-BE49-F238E27FC236}">
                <a16:creationId xmlns:a16="http://schemas.microsoft.com/office/drawing/2014/main" id="{0CF5A98D-8670-344D-7D93-8EF0A0AC5342}"/>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8" name="TekstSylinder 13">
            <a:extLst>
              <a:ext uri="{FF2B5EF4-FFF2-40B4-BE49-F238E27FC236}">
                <a16:creationId xmlns:a16="http://schemas.microsoft.com/office/drawing/2014/main" id="{F94EFDC7-00BB-BA0F-D602-85A3701DCCBF}"/>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9" name="TekstSylinder 14">
            <a:extLst>
              <a:ext uri="{FF2B5EF4-FFF2-40B4-BE49-F238E27FC236}">
                <a16:creationId xmlns:a16="http://schemas.microsoft.com/office/drawing/2014/main" id="{58A7D22D-0CC6-8218-9AA3-D4B8576447E7}"/>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20" name="TekstSylinder 15">
            <a:extLst>
              <a:ext uri="{FF2B5EF4-FFF2-40B4-BE49-F238E27FC236}">
                <a16:creationId xmlns:a16="http://schemas.microsoft.com/office/drawing/2014/main" id="{BC318BD8-E3B9-D5BD-F1F6-C40B903C0655}"/>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1" name="Picture 2">
            <a:extLst>
              <a:ext uri="{FF2B5EF4-FFF2-40B4-BE49-F238E27FC236}">
                <a16:creationId xmlns:a16="http://schemas.microsoft.com/office/drawing/2014/main" id="{30A9A734-3C6D-BFF4-0E1F-C91D4E688E1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2" name="Rounded Rectangle 3">
            <a:extLst>
              <a:ext uri="{FF2B5EF4-FFF2-40B4-BE49-F238E27FC236}">
                <a16:creationId xmlns:a16="http://schemas.microsoft.com/office/drawing/2014/main" id="{76AE4212-EDAE-88AD-E45E-CC3E5AC4733A}"/>
              </a:ext>
            </a:extLst>
          </p:cNvPr>
          <p:cNvSpPr/>
          <p:nvPr/>
        </p:nvSpPr>
        <p:spPr>
          <a:xfrm>
            <a:off x="6523213" y="192820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Peacemakers</a:t>
            </a:r>
          </a:p>
        </p:txBody>
      </p:sp>
      <p:sp>
        <p:nvSpPr>
          <p:cNvPr id="23" name="Rounded Rectangle 3">
            <a:extLst>
              <a:ext uri="{FF2B5EF4-FFF2-40B4-BE49-F238E27FC236}">
                <a16:creationId xmlns:a16="http://schemas.microsoft.com/office/drawing/2014/main" id="{57CB1E80-89D6-33EE-6BBB-7D8467A03E35}"/>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err="1"/>
              <a:t>Changemaker</a:t>
            </a:r>
            <a:endParaRPr lang="nb-NO" sz="2400" dirty="0"/>
          </a:p>
        </p:txBody>
      </p:sp>
      <p:sp>
        <p:nvSpPr>
          <p:cNvPr id="24" name="Rounded Rectangle 3">
            <a:extLst>
              <a:ext uri="{FF2B5EF4-FFF2-40B4-BE49-F238E27FC236}">
                <a16:creationId xmlns:a16="http://schemas.microsoft.com/office/drawing/2014/main" id="{0AC4C7E4-2C9F-214B-A368-650CA66B2A58}"/>
              </a:ext>
            </a:extLst>
          </p:cNvPr>
          <p:cNvSpPr/>
          <p:nvPr/>
        </p:nvSpPr>
        <p:spPr>
          <a:xfrm>
            <a:off x="6523213" y="4924613"/>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Kids </a:t>
            </a:r>
            <a:r>
              <a:rPr lang="nb-NO" sz="2400" dirty="0" err="1"/>
              <a:t>against</a:t>
            </a:r>
            <a:r>
              <a:rPr lang="nb-NO" sz="2400" dirty="0"/>
              <a:t> </a:t>
            </a:r>
            <a:r>
              <a:rPr lang="nb-NO" sz="2400" dirty="0" err="1"/>
              <a:t>poverty</a:t>
            </a:r>
            <a:endParaRPr lang="nb-NO" sz="2400" dirty="0"/>
          </a:p>
        </p:txBody>
      </p:sp>
      <p:sp>
        <p:nvSpPr>
          <p:cNvPr id="25" name="Rounded Rectangle 3">
            <a:extLst>
              <a:ext uri="{FF2B5EF4-FFF2-40B4-BE49-F238E27FC236}">
                <a16:creationId xmlns:a16="http://schemas.microsoft.com/office/drawing/2014/main" id="{E50CB7C6-8790-743D-8EEB-144C8D98C208}"/>
              </a:ext>
            </a:extLst>
          </p:cNvPr>
          <p:cNvSpPr/>
          <p:nvPr/>
        </p:nvSpPr>
        <p:spPr>
          <a:xfrm>
            <a:off x="6523213" y="3925126"/>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KN UNG</a:t>
            </a:r>
          </a:p>
        </p:txBody>
      </p:sp>
    </p:spTree>
    <p:extLst>
      <p:ext uri="{BB962C8B-B14F-4D97-AF65-F5344CB8AC3E}">
        <p14:creationId xmlns:p14="http://schemas.microsoft.com/office/powerpoint/2010/main" val="4240169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ppt_x</p:attrName>
                                        </p:attrNameLst>
                                      </p:cBhvr>
                                      <p:tavLst>
                                        <p:tav tm="0">
                                          <p:val>
                                            <p:strVal val="#ppt_x-#ppt_w*1.125000"/>
                                          </p:val>
                                        </p:tav>
                                        <p:tav tm="100000">
                                          <p:val>
                                            <p:strVal val="#ppt_x"/>
                                          </p:val>
                                        </p:tav>
                                      </p:tavLst>
                                    </p:anim>
                                    <p:animEffect transition="in" filter="wipe(right)">
                                      <p:cBhvr>
                                        <p:cTn id="19" dur="500"/>
                                        <p:tgtEl>
                                          <p:spTgt spid="23"/>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par>
                                <p:cTn id="33" presetID="9" presetClass="emph" presetSubtype="0" grpId="1" nodeType="withEffect">
                                  <p:stCondLst>
                                    <p:cond delay="0"/>
                                  </p:stCondLst>
                                  <p:childTnLst>
                                    <p:set>
                                      <p:cBhvr>
                                        <p:cTn id="34" dur="indefinite"/>
                                        <p:tgtEl>
                                          <p:spTgt spid="24"/>
                                        </p:tgtEl>
                                        <p:attrNameLst>
                                          <p:attrName>style.opacity</p:attrName>
                                        </p:attrNameLst>
                                      </p:cBhvr>
                                      <p:to>
                                        <p:strVal val="0.5"/>
                                      </p:to>
                                    </p:set>
                                    <p:animEffect filter="image" prLst="opacity: 0.5">
                                      <p:cBhvr rctx="IE">
                                        <p:cTn id="35" dur="indefinite"/>
                                        <p:tgtEl>
                                          <p:spTgt spid="24"/>
                                        </p:tgtEl>
                                      </p:cBhvr>
                                    </p:animEffect>
                                  </p:childTnLst>
                                </p:cTn>
                              </p:par>
                              <p:par>
                                <p:cTn id="36" presetID="9" presetClass="emph" presetSubtype="0" grpId="1" nodeType="with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23" grpId="0" animBg="1"/>
      <p:bldP spid="24" grpId="0" animBg="1"/>
      <p:bldP spid="24" grpId="1" animBg="1"/>
      <p:bldP spid="25" grpId="0" animBg="1"/>
      <p:bldP spid="25"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FEB83-B6ED-5B5E-CF64-B67433317A9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065A99FF-3E5C-5C23-3C11-5D5FB4BD5D68}"/>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A1AD216D-9FB9-48FE-5160-0AADE1B63E3F}"/>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17E8282D-435D-31B7-FEEB-5C51CEEB450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8185B4DF-BBA7-2EAC-2962-7452EF036149}"/>
              </a:ext>
            </a:extLst>
          </p:cNvPr>
          <p:cNvSpPr txBox="1"/>
          <p:nvPr/>
        </p:nvSpPr>
        <p:spPr>
          <a:xfrm>
            <a:off x="-8651" y="3631516"/>
            <a:ext cx="4760259" cy="2677656"/>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Ca. hvor mange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fikk tilgang til rent vann i fjor takket være innsatsen til konfirmanter </a:t>
            </a:r>
          </a:p>
          <a:p>
            <a:pPr algn="ctr"/>
            <a:r>
              <a:rPr lang="nb-NO" sz="2800" b="1" dirty="0">
                <a:solidFill>
                  <a:schemeClr val="bg1"/>
                </a:solidFill>
                <a:ea typeface="Aptos" panose="020B0004020202020204" pitchFamily="34" charset="0"/>
                <a:cs typeface="Times New Roman" panose="02020603050405020304" pitchFamily="18" charset="0"/>
              </a:rPr>
              <a:t>i kirkene i Norge?</a:t>
            </a:r>
            <a:endParaRPr lang="nb-NO" sz="2800" b="1" dirty="0">
              <a:solidFill>
                <a:schemeClr val="bg1"/>
              </a:solidFill>
            </a:endParaRPr>
          </a:p>
        </p:txBody>
      </p:sp>
      <p:sp>
        <p:nvSpPr>
          <p:cNvPr id="5" name="TextBox 3">
            <a:extLst>
              <a:ext uri="{FF2B5EF4-FFF2-40B4-BE49-F238E27FC236}">
                <a16:creationId xmlns:a16="http://schemas.microsoft.com/office/drawing/2014/main" id="{45396C35-6BF8-AE6E-A152-05E479BC5286}"/>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11</a:t>
            </a:r>
            <a:endParaRPr lang="nb-NO" sz="8000" b="1" dirty="0">
              <a:solidFill>
                <a:schemeClr val="bg1"/>
              </a:solidFill>
            </a:endParaRPr>
          </a:p>
        </p:txBody>
      </p:sp>
      <p:sp>
        <p:nvSpPr>
          <p:cNvPr id="7" name="Rektangel 1">
            <a:extLst>
              <a:ext uri="{FF2B5EF4-FFF2-40B4-BE49-F238E27FC236}">
                <a16:creationId xmlns:a16="http://schemas.microsoft.com/office/drawing/2014/main" id="{BF116CE4-6643-7B41-298C-5CEB7A1C0B27}"/>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9">
            <a:extLst>
              <a:ext uri="{FF2B5EF4-FFF2-40B4-BE49-F238E27FC236}">
                <a16:creationId xmlns:a16="http://schemas.microsoft.com/office/drawing/2014/main" id="{A8C781C0-40D5-3D34-C439-6CAA5CA8FCB1}"/>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8" name="TekstSylinder 13">
            <a:extLst>
              <a:ext uri="{FF2B5EF4-FFF2-40B4-BE49-F238E27FC236}">
                <a16:creationId xmlns:a16="http://schemas.microsoft.com/office/drawing/2014/main" id="{5ABCF225-C0EB-AD05-48A6-09EFF1DB4319}"/>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9" name="TekstSylinder 14">
            <a:extLst>
              <a:ext uri="{FF2B5EF4-FFF2-40B4-BE49-F238E27FC236}">
                <a16:creationId xmlns:a16="http://schemas.microsoft.com/office/drawing/2014/main" id="{6F759BB3-682C-82CB-34D4-C1BD15C99539}"/>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20" name="TekstSylinder 15">
            <a:extLst>
              <a:ext uri="{FF2B5EF4-FFF2-40B4-BE49-F238E27FC236}">
                <a16:creationId xmlns:a16="http://schemas.microsoft.com/office/drawing/2014/main" id="{BE6D96E5-D1FB-C007-6EFC-64AB1B40AA49}"/>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1" name="Picture 2">
            <a:extLst>
              <a:ext uri="{FF2B5EF4-FFF2-40B4-BE49-F238E27FC236}">
                <a16:creationId xmlns:a16="http://schemas.microsoft.com/office/drawing/2014/main" id="{5F2DF856-3D40-4E6A-D491-82971E3696F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2" name="Rounded Rectangle 3">
            <a:extLst>
              <a:ext uri="{FF2B5EF4-FFF2-40B4-BE49-F238E27FC236}">
                <a16:creationId xmlns:a16="http://schemas.microsoft.com/office/drawing/2014/main" id="{6B79F86B-42F3-9D1F-F3DB-950E219EEA1F}"/>
              </a:ext>
            </a:extLst>
          </p:cNvPr>
          <p:cNvSpPr/>
          <p:nvPr/>
        </p:nvSpPr>
        <p:spPr>
          <a:xfrm>
            <a:off x="6523213" y="192820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5 000 mennesker</a:t>
            </a:r>
          </a:p>
        </p:txBody>
      </p:sp>
      <p:sp>
        <p:nvSpPr>
          <p:cNvPr id="23" name="Rounded Rectangle 3">
            <a:extLst>
              <a:ext uri="{FF2B5EF4-FFF2-40B4-BE49-F238E27FC236}">
                <a16:creationId xmlns:a16="http://schemas.microsoft.com/office/drawing/2014/main" id="{D068EF82-D7F4-9EEF-7F0B-A2734F5E2D8B}"/>
              </a:ext>
            </a:extLst>
          </p:cNvPr>
          <p:cNvSpPr/>
          <p:nvPr/>
        </p:nvSpPr>
        <p:spPr>
          <a:xfrm>
            <a:off x="6523213" y="4924613"/>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120 000 mennesker</a:t>
            </a:r>
          </a:p>
        </p:txBody>
      </p:sp>
      <p:sp>
        <p:nvSpPr>
          <p:cNvPr id="24" name="Rounded Rectangle 3">
            <a:extLst>
              <a:ext uri="{FF2B5EF4-FFF2-40B4-BE49-F238E27FC236}">
                <a16:creationId xmlns:a16="http://schemas.microsoft.com/office/drawing/2014/main" id="{DE8F135C-BE72-4FB8-65E0-4E1E0B652E08}"/>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12 000 mennesker</a:t>
            </a:r>
          </a:p>
        </p:txBody>
      </p:sp>
      <p:sp>
        <p:nvSpPr>
          <p:cNvPr id="25" name="Rounded Rectangle 3">
            <a:extLst>
              <a:ext uri="{FF2B5EF4-FFF2-40B4-BE49-F238E27FC236}">
                <a16:creationId xmlns:a16="http://schemas.microsoft.com/office/drawing/2014/main" id="{61212CC0-AC29-AB41-2F33-A8D5A4B69B27}"/>
              </a:ext>
            </a:extLst>
          </p:cNvPr>
          <p:cNvSpPr/>
          <p:nvPr/>
        </p:nvSpPr>
        <p:spPr>
          <a:xfrm>
            <a:off x="6523213" y="3925126"/>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92 000 mennesker</a:t>
            </a:r>
          </a:p>
        </p:txBody>
      </p:sp>
    </p:spTree>
    <p:extLst>
      <p:ext uri="{BB962C8B-B14F-4D97-AF65-F5344CB8AC3E}">
        <p14:creationId xmlns:p14="http://schemas.microsoft.com/office/powerpoint/2010/main" val="16589667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ppt_x</p:attrName>
                                        </p:attrNameLst>
                                      </p:cBhvr>
                                      <p:tavLst>
                                        <p:tav tm="0">
                                          <p:val>
                                            <p:strVal val="#ppt_x-#ppt_w*1.125000"/>
                                          </p:val>
                                        </p:tav>
                                        <p:tav tm="100000">
                                          <p:val>
                                            <p:strVal val="#ppt_x"/>
                                          </p:val>
                                        </p:tav>
                                      </p:tavLst>
                                    </p:anim>
                                    <p:animEffect transition="in" filter="wipe(right)">
                                      <p:cBhvr>
                                        <p:cTn id="19" dur="500"/>
                                        <p:tgtEl>
                                          <p:spTgt spid="23"/>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par>
                                <p:cTn id="33" presetID="9" presetClass="emph" presetSubtype="0" grpId="1" nodeType="withEffect">
                                  <p:stCondLst>
                                    <p:cond delay="0"/>
                                  </p:stCondLst>
                                  <p:childTnLst>
                                    <p:set>
                                      <p:cBhvr>
                                        <p:cTn id="34" dur="indefinite"/>
                                        <p:tgtEl>
                                          <p:spTgt spid="24"/>
                                        </p:tgtEl>
                                        <p:attrNameLst>
                                          <p:attrName>style.opacity</p:attrName>
                                        </p:attrNameLst>
                                      </p:cBhvr>
                                      <p:to>
                                        <p:strVal val="0.5"/>
                                      </p:to>
                                    </p:set>
                                    <p:animEffect filter="image" prLst="opacity: 0.5">
                                      <p:cBhvr rctx="IE">
                                        <p:cTn id="35" dur="indefinite"/>
                                        <p:tgtEl>
                                          <p:spTgt spid="24"/>
                                        </p:tgtEl>
                                      </p:cBhvr>
                                    </p:animEffect>
                                  </p:childTnLst>
                                </p:cTn>
                              </p:par>
                              <p:par>
                                <p:cTn id="36" presetID="9" presetClass="emph" presetSubtype="0" grpId="1" nodeType="with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23" grpId="0" animBg="1"/>
      <p:bldP spid="24" grpId="0" animBg="1"/>
      <p:bldP spid="24" grpId="1" animBg="1"/>
      <p:bldP spid="25" grpId="0" animBg="1"/>
      <p:bldP spid="25"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6D110F-6948-AB98-F479-DC089EA38967}"/>
              </a:ext>
            </a:extLst>
          </p:cNvPr>
          <p:cNvSpPr txBox="1"/>
          <p:nvPr/>
        </p:nvSpPr>
        <p:spPr>
          <a:xfrm>
            <a:off x="1793030" y="2196277"/>
            <a:ext cx="8605939" cy="1938992"/>
          </a:xfrm>
          <a:prstGeom prst="rect">
            <a:avLst/>
          </a:prstGeom>
          <a:noFill/>
        </p:spPr>
        <p:txBody>
          <a:bodyPr wrap="square">
            <a:spAutoFit/>
          </a:bodyPr>
          <a:lstStyle/>
          <a:p>
            <a:pPr algn="ctr"/>
            <a:r>
              <a:rPr lang="nb-NO" sz="6000" b="0" dirty="0">
                <a:solidFill>
                  <a:schemeClr val="bg1"/>
                </a:solidFill>
                <a:latin typeface="Verdana Pro" panose="020B0604030504040204" pitchFamily="34" charset="0"/>
              </a:rPr>
              <a:t>TUSEN TAKK FOR </a:t>
            </a:r>
            <a:br>
              <a:rPr lang="nb-NO" sz="6000" b="0" dirty="0">
                <a:solidFill>
                  <a:schemeClr val="bg1"/>
                </a:solidFill>
                <a:latin typeface="Verdana Pro" panose="020B0604030504040204" pitchFamily="34" charset="0"/>
              </a:rPr>
            </a:br>
            <a:r>
              <a:rPr lang="nb-NO" sz="6000" b="0" dirty="0">
                <a:solidFill>
                  <a:schemeClr val="bg1"/>
                </a:solidFill>
                <a:latin typeface="Verdana Pro" panose="020B0604030504040204" pitchFamily="34" charset="0"/>
              </a:rPr>
              <a:t>AT</a:t>
            </a:r>
            <a:r>
              <a:rPr lang="nb-NO" sz="6000" dirty="0">
                <a:solidFill>
                  <a:schemeClr val="bg2"/>
                </a:solidFill>
                <a:latin typeface="Verdana Pro" panose="020B0604030504040204" pitchFamily="34" charset="0"/>
              </a:rPr>
              <a:t> </a:t>
            </a:r>
            <a:r>
              <a:rPr lang="nb-NO" sz="6000" b="1" dirty="0">
                <a:solidFill>
                  <a:schemeClr val="bg2"/>
                </a:solidFill>
                <a:latin typeface="Verdana Pro" panose="020B0604030504040204" pitchFamily="34" charset="0"/>
              </a:rPr>
              <a:t>DU</a:t>
            </a:r>
            <a:r>
              <a:rPr lang="nb-NO" sz="6000" b="0" dirty="0">
                <a:solidFill>
                  <a:schemeClr val="bg2"/>
                </a:solidFill>
                <a:latin typeface="Verdana Pro" panose="020B0604030504040204" pitchFamily="34" charset="0"/>
              </a:rPr>
              <a:t> </a:t>
            </a:r>
            <a:r>
              <a:rPr lang="nb-NO" sz="6000" b="0" dirty="0">
                <a:solidFill>
                  <a:schemeClr val="bg1"/>
                </a:solidFill>
                <a:latin typeface="Verdana Pro" panose="020B0604030504040204" pitchFamily="34" charset="0"/>
              </a:rPr>
              <a:t>ER MED!</a:t>
            </a:r>
            <a:endParaRPr lang="en-US" sz="6000" dirty="0">
              <a:solidFill>
                <a:schemeClr val="bg1"/>
              </a:solidFill>
              <a:latin typeface="Verdana Pro" panose="020B0604030504040204" pitchFamily="34" charset="0"/>
            </a:endParaRPr>
          </a:p>
        </p:txBody>
      </p:sp>
    </p:spTree>
    <p:extLst>
      <p:ext uri="{BB962C8B-B14F-4D97-AF65-F5344CB8AC3E}">
        <p14:creationId xmlns:p14="http://schemas.microsoft.com/office/powerpoint/2010/main" val="3574334734"/>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267E7-4E78-F7EE-7E47-9E0F6004C93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C9A86E8-84AE-7300-0FF2-0B4C59BDB266}"/>
              </a:ext>
            </a:extLst>
          </p:cNvPr>
          <p:cNvPicPr>
            <a:picLocks noChangeAspect="1"/>
          </p:cNvPicPr>
          <p:nvPr/>
        </p:nvPicPr>
        <p:blipFill>
          <a:blip r:embed="rId3"/>
          <a:srcRect t="7812" b="7812"/>
          <a:stretch/>
        </p:blipFill>
        <p:spPr>
          <a:xfrm>
            <a:off x="-1" y="0"/>
            <a:ext cx="12192000" cy="6858000"/>
          </a:xfrm>
          <a:prstGeom prst="rect">
            <a:avLst/>
          </a:prstGeom>
        </p:spPr>
      </p:pic>
      <p:pic>
        <p:nvPicPr>
          <p:cNvPr id="10" name="Picture 14" descr="A logo with a bird in a purple circle&#10;&#10;Description automatically generated">
            <a:extLst>
              <a:ext uri="{FF2B5EF4-FFF2-40B4-BE49-F238E27FC236}">
                <a16:creationId xmlns:a16="http://schemas.microsoft.com/office/drawing/2014/main" id="{EA757200-4C8B-CFE1-1AF6-4D44BB9F3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9246" y="5239128"/>
            <a:ext cx="2390975" cy="1149997"/>
          </a:xfrm>
          <a:prstGeom prst="rect">
            <a:avLst/>
          </a:prstGeom>
        </p:spPr>
      </p:pic>
    </p:spTree>
    <p:extLst>
      <p:ext uri="{BB962C8B-B14F-4D97-AF65-F5344CB8AC3E}">
        <p14:creationId xmlns:p14="http://schemas.microsoft.com/office/powerpoint/2010/main" val="2007858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EFE67-48E2-BBCE-4FA7-2DCBCC91C45A}"/>
            </a:ext>
          </a:extLst>
        </p:cNvPr>
        <p:cNvGrpSpPr/>
        <p:nvPr/>
      </p:nvGrpSpPr>
      <p:grpSpPr>
        <a:xfrm>
          <a:off x="0" y="0"/>
          <a:ext cx="0" cy="0"/>
          <a:chOff x="0" y="0"/>
          <a:chExt cx="0" cy="0"/>
        </a:xfrm>
      </p:grpSpPr>
      <p:pic>
        <p:nvPicPr>
          <p:cNvPr id="20" name="Bilde 19">
            <a:extLst>
              <a:ext uri="{FF2B5EF4-FFF2-40B4-BE49-F238E27FC236}">
                <a16:creationId xmlns:a16="http://schemas.microsoft.com/office/drawing/2014/main" id="{FCCC2284-CAE6-89A6-A654-D6C41944DEFD}"/>
              </a:ext>
            </a:extLst>
          </p:cNvPr>
          <p:cNvPicPr>
            <a:picLocks noChangeAspect="1"/>
          </p:cNvPicPr>
          <p:nvPr/>
        </p:nvPicPr>
        <p:blipFill>
          <a:blip r:embed="rId3"/>
          <a:stretch>
            <a:fillRect/>
          </a:stretch>
        </p:blipFill>
        <p:spPr>
          <a:xfrm>
            <a:off x="5334000" y="0"/>
            <a:ext cx="6858000" cy="6858000"/>
          </a:xfrm>
          <a:prstGeom prst="rect">
            <a:avLst/>
          </a:prstGeom>
        </p:spPr>
      </p:pic>
      <p:grpSp>
        <p:nvGrpSpPr>
          <p:cNvPr id="25" name="Gruppe 24">
            <a:extLst>
              <a:ext uri="{FF2B5EF4-FFF2-40B4-BE49-F238E27FC236}">
                <a16:creationId xmlns:a16="http://schemas.microsoft.com/office/drawing/2014/main" id="{25ED87E6-8363-23E2-36D2-0451B958117A}"/>
              </a:ext>
            </a:extLst>
          </p:cNvPr>
          <p:cNvGrpSpPr/>
          <p:nvPr/>
        </p:nvGrpSpPr>
        <p:grpSpPr>
          <a:xfrm rot="19746926">
            <a:off x="7080783" y="3824116"/>
            <a:ext cx="986146" cy="566517"/>
            <a:chOff x="7347483" y="3991756"/>
            <a:chExt cx="986146" cy="566517"/>
          </a:xfrm>
        </p:grpSpPr>
        <p:sp>
          <p:nvSpPr>
            <p:cNvPr id="21" name="TekstSylinder 20">
              <a:extLst>
                <a:ext uri="{FF2B5EF4-FFF2-40B4-BE49-F238E27FC236}">
                  <a16:creationId xmlns:a16="http://schemas.microsoft.com/office/drawing/2014/main" id="{8B51CC65-B475-F146-D010-A974985A6F75}"/>
                </a:ext>
              </a:extLst>
            </p:cNvPr>
            <p:cNvSpPr txBox="1"/>
            <p:nvPr/>
          </p:nvSpPr>
          <p:spPr>
            <a:xfrm>
              <a:off x="7352270" y="4188941"/>
              <a:ext cx="981359" cy="369332"/>
            </a:xfrm>
            <a:prstGeom prst="rect">
              <a:avLst/>
            </a:prstGeom>
            <a:noFill/>
          </p:spPr>
          <p:txBody>
            <a:bodyPr wrap="none" rtlCol="0">
              <a:spAutoFit/>
            </a:bodyPr>
            <a:lstStyle/>
            <a:p>
              <a:r>
                <a:rPr lang="nb-NO" dirty="0">
                  <a:solidFill>
                    <a:schemeClr val="bg1"/>
                  </a:solidFill>
                  <a:latin typeface="Anydore" panose="02000500000000000000" pitchFamily="2" charset="0"/>
                </a:rPr>
                <a:t>Nærbutikk</a:t>
              </a:r>
            </a:p>
          </p:txBody>
        </p:sp>
        <p:sp>
          <p:nvSpPr>
            <p:cNvPr id="23" name="TekstSylinder 22">
              <a:extLst>
                <a:ext uri="{FF2B5EF4-FFF2-40B4-BE49-F238E27FC236}">
                  <a16:creationId xmlns:a16="http://schemas.microsoft.com/office/drawing/2014/main" id="{7E0F7F93-1FE0-CE8D-F164-62AA31B69890}"/>
                </a:ext>
              </a:extLst>
            </p:cNvPr>
            <p:cNvSpPr txBox="1"/>
            <p:nvPr/>
          </p:nvSpPr>
          <p:spPr>
            <a:xfrm>
              <a:off x="7347483" y="3991756"/>
              <a:ext cx="689882" cy="372445"/>
            </a:xfrm>
            <a:prstGeom prst="rect">
              <a:avLst/>
            </a:prstGeom>
            <a:noFill/>
          </p:spPr>
          <p:txBody>
            <a:bodyPr wrap="square">
              <a:spAutoFit/>
            </a:bodyPr>
            <a:lstStyle/>
            <a:p>
              <a:r>
                <a:rPr lang="nb-NO" dirty="0">
                  <a:solidFill>
                    <a:schemeClr val="bg1"/>
                  </a:solidFill>
                  <a:latin typeface="Anydore" panose="02000500000000000000" pitchFamily="2" charset="0"/>
                </a:rPr>
                <a:t>Din </a:t>
              </a:r>
              <a:endParaRPr lang="nb-NO" dirty="0">
                <a:latin typeface="Anydore" panose="02000500000000000000" pitchFamily="2" charset="0"/>
              </a:endParaRPr>
            </a:p>
          </p:txBody>
        </p:sp>
      </p:grpSp>
      <p:sp>
        <p:nvSpPr>
          <p:cNvPr id="26" name="TekstSylinder 25">
            <a:extLst>
              <a:ext uri="{FF2B5EF4-FFF2-40B4-BE49-F238E27FC236}">
                <a16:creationId xmlns:a16="http://schemas.microsoft.com/office/drawing/2014/main" id="{B7F66F6D-8319-92CE-49CB-D98AC47BC2E1}"/>
              </a:ext>
            </a:extLst>
          </p:cNvPr>
          <p:cNvSpPr txBox="1"/>
          <p:nvPr/>
        </p:nvSpPr>
        <p:spPr>
          <a:xfrm rot="1926764">
            <a:off x="9382751" y="1995502"/>
            <a:ext cx="995785" cy="276999"/>
          </a:xfrm>
          <a:prstGeom prst="rect">
            <a:avLst/>
          </a:prstGeom>
          <a:noFill/>
        </p:spPr>
        <p:txBody>
          <a:bodyPr wrap="none" rtlCol="0">
            <a:spAutoFit/>
          </a:bodyPr>
          <a:lstStyle/>
          <a:p>
            <a:r>
              <a:rPr lang="nb-NO" sz="1200" b="1" dirty="0">
                <a:solidFill>
                  <a:srgbClr val="7A0806"/>
                </a:solidFill>
                <a:latin typeface="Big Caslon Medium" panose="02000603090000020003" pitchFamily="2" charset="-79"/>
                <a:cs typeface="Big Caslon Medium" panose="02000603090000020003" pitchFamily="2" charset="-79"/>
              </a:rPr>
              <a:t>il Ristorante</a:t>
            </a:r>
          </a:p>
        </p:txBody>
      </p:sp>
      <p:pic>
        <p:nvPicPr>
          <p:cNvPr id="27" name="Bilde 26">
            <a:extLst>
              <a:ext uri="{FF2B5EF4-FFF2-40B4-BE49-F238E27FC236}">
                <a16:creationId xmlns:a16="http://schemas.microsoft.com/office/drawing/2014/main" id="{113CC24E-0A37-519E-75E9-81F2B70B14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grpSp>
        <p:nvGrpSpPr>
          <p:cNvPr id="28" name="Gruppe 27">
            <a:extLst>
              <a:ext uri="{FF2B5EF4-FFF2-40B4-BE49-F238E27FC236}">
                <a16:creationId xmlns:a16="http://schemas.microsoft.com/office/drawing/2014/main" id="{283324F5-E13D-D18A-3F9A-696094896F4A}"/>
              </a:ext>
            </a:extLst>
          </p:cNvPr>
          <p:cNvGrpSpPr/>
          <p:nvPr/>
        </p:nvGrpSpPr>
        <p:grpSpPr>
          <a:xfrm>
            <a:off x="1688231" y="865399"/>
            <a:ext cx="3937818" cy="4734628"/>
            <a:chOff x="6931743" y="708237"/>
            <a:chExt cx="3937818" cy="4734628"/>
          </a:xfrm>
        </p:grpSpPr>
        <p:sp>
          <p:nvSpPr>
            <p:cNvPr id="29" name="Rektangel 28">
              <a:extLst>
                <a:ext uri="{FF2B5EF4-FFF2-40B4-BE49-F238E27FC236}">
                  <a16:creationId xmlns:a16="http://schemas.microsoft.com/office/drawing/2014/main" id="{246015C2-4FA8-5B26-4BEC-D722C8601CAE}"/>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30" name="Bilde 29">
              <a:extLst>
                <a:ext uri="{FF2B5EF4-FFF2-40B4-BE49-F238E27FC236}">
                  <a16:creationId xmlns:a16="http://schemas.microsoft.com/office/drawing/2014/main" id="{8EAB18BC-141D-6C8E-A4CB-7E223159DAFC}"/>
                </a:ext>
              </a:extLst>
            </p:cNvPr>
            <p:cNvPicPr>
              <a:picLocks noChangeAspect="1"/>
            </p:cNvPicPr>
            <p:nvPr/>
          </p:nvPicPr>
          <p:blipFill>
            <a:blip r:embed="rId5"/>
            <a:stretch>
              <a:fillRect/>
            </a:stretch>
          </p:blipFill>
          <p:spPr>
            <a:xfrm>
              <a:off x="8656032" y="3034607"/>
              <a:ext cx="2208354" cy="2408258"/>
            </a:xfrm>
            <a:prstGeom prst="rect">
              <a:avLst/>
            </a:prstGeom>
          </p:spPr>
        </p:pic>
      </p:grpSp>
      <p:sp>
        <p:nvSpPr>
          <p:cNvPr id="31" name="TekstSylinder 30">
            <a:extLst>
              <a:ext uri="{FF2B5EF4-FFF2-40B4-BE49-F238E27FC236}">
                <a16:creationId xmlns:a16="http://schemas.microsoft.com/office/drawing/2014/main" id="{7AD6FD93-80CB-D1F5-DDBD-7F4EF36B2637}"/>
              </a:ext>
            </a:extLst>
          </p:cNvPr>
          <p:cNvSpPr txBox="1"/>
          <p:nvPr/>
        </p:nvSpPr>
        <p:spPr>
          <a:xfrm>
            <a:off x="2285540" y="1397675"/>
            <a:ext cx="2743200" cy="923330"/>
          </a:xfrm>
          <a:prstGeom prst="rect">
            <a:avLst/>
          </a:prstGeom>
          <a:noFill/>
        </p:spPr>
        <p:txBody>
          <a:bodyPr wrap="square" rtlCol="0">
            <a:spAutoFit/>
          </a:bodyPr>
          <a:lstStyle/>
          <a:p>
            <a:r>
              <a:rPr lang="nb-NO" dirty="0">
                <a:cs typeface="Arial" panose="020B0604020202020204" pitchFamily="34" charset="0"/>
              </a:rPr>
              <a:t>Tenk at du er sulten. Hvor ville du gått for å få mat?</a:t>
            </a:r>
          </a:p>
        </p:txBody>
      </p:sp>
    </p:spTree>
    <p:extLst>
      <p:ext uri="{BB962C8B-B14F-4D97-AF65-F5344CB8AC3E}">
        <p14:creationId xmlns:p14="http://schemas.microsoft.com/office/powerpoint/2010/main" val="207809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A036B-DEF3-0615-3EDE-9FAA970BA553}"/>
            </a:ext>
          </a:extLst>
        </p:cNvPr>
        <p:cNvGrpSpPr/>
        <p:nvPr/>
      </p:nvGrpSpPr>
      <p:grpSpPr>
        <a:xfrm>
          <a:off x="0" y="0"/>
          <a:ext cx="0" cy="0"/>
          <a:chOff x="0" y="0"/>
          <a:chExt cx="0" cy="0"/>
        </a:xfrm>
      </p:grpSpPr>
      <p:pic>
        <p:nvPicPr>
          <p:cNvPr id="20" name="Bilde 19">
            <a:extLst>
              <a:ext uri="{FF2B5EF4-FFF2-40B4-BE49-F238E27FC236}">
                <a16:creationId xmlns:a16="http://schemas.microsoft.com/office/drawing/2014/main" id="{7005F846-5FEE-8519-DAD0-A86B6C07862D}"/>
              </a:ext>
            </a:extLst>
          </p:cNvPr>
          <p:cNvPicPr>
            <a:picLocks noChangeAspect="1"/>
          </p:cNvPicPr>
          <p:nvPr/>
        </p:nvPicPr>
        <p:blipFill>
          <a:blip r:embed="rId3"/>
          <a:stretch>
            <a:fillRect/>
          </a:stretch>
        </p:blipFill>
        <p:spPr>
          <a:xfrm>
            <a:off x="5334000" y="0"/>
            <a:ext cx="6858000" cy="6858000"/>
          </a:xfrm>
          <a:prstGeom prst="rect">
            <a:avLst/>
          </a:prstGeom>
        </p:spPr>
      </p:pic>
      <p:grpSp>
        <p:nvGrpSpPr>
          <p:cNvPr id="25" name="Gruppe 24">
            <a:extLst>
              <a:ext uri="{FF2B5EF4-FFF2-40B4-BE49-F238E27FC236}">
                <a16:creationId xmlns:a16="http://schemas.microsoft.com/office/drawing/2014/main" id="{E5E5BA4A-82AF-AF4B-D984-F95677749B58}"/>
              </a:ext>
            </a:extLst>
          </p:cNvPr>
          <p:cNvGrpSpPr/>
          <p:nvPr/>
        </p:nvGrpSpPr>
        <p:grpSpPr>
          <a:xfrm rot="19746926">
            <a:off x="7080783" y="3824116"/>
            <a:ext cx="986146" cy="566517"/>
            <a:chOff x="7347483" y="3991756"/>
            <a:chExt cx="986146" cy="566517"/>
          </a:xfrm>
        </p:grpSpPr>
        <p:sp>
          <p:nvSpPr>
            <p:cNvPr id="21" name="TekstSylinder 20">
              <a:extLst>
                <a:ext uri="{FF2B5EF4-FFF2-40B4-BE49-F238E27FC236}">
                  <a16:creationId xmlns:a16="http://schemas.microsoft.com/office/drawing/2014/main" id="{111486CB-7ADD-F5CE-01EE-B45130C12BDD}"/>
                </a:ext>
              </a:extLst>
            </p:cNvPr>
            <p:cNvSpPr txBox="1"/>
            <p:nvPr/>
          </p:nvSpPr>
          <p:spPr>
            <a:xfrm>
              <a:off x="7352270" y="4188941"/>
              <a:ext cx="981359" cy="369332"/>
            </a:xfrm>
            <a:prstGeom prst="rect">
              <a:avLst/>
            </a:prstGeom>
            <a:noFill/>
          </p:spPr>
          <p:txBody>
            <a:bodyPr wrap="none" rtlCol="0">
              <a:spAutoFit/>
            </a:bodyPr>
            <a:lstStyle/>
            <a:p>
              <a:r>
                <a:rPr lang="nb-NO" dirty="0">
                  <a:solidFill>
                    <a:schemeClr val="bg1"/>
                  </a:solidFill>
                  <a:latin typeface="Anydore" panose="02000500000000000000" pitchFamily="2" charset="0"/>
                </a:rPr>
                <a:t>Nærbutikk</a:t>
              </a:r>
            </a:p>
          </p:txBody>
        </p:sp>
        <p:sp>
          <p:nvSpPr>
            <p:cNvPr id="23" name="TekstSylinder 22">
              <a:extLst>
                <a:ext uri="{FF2B5EF4-FFF2-40B4-BE49-F238E27FC236}">
                  <a16:creationId xmlns:a16="http://schemas.microsoft.com/office/drawing/2014/main" id="{60733DA4-831B-A669-6F19-2868B5DED6FF}"/>
                </a:ext>
              </a:extLst>
            </p:cNvPr>
            <p:cNvSpPr txBox="1"/>
            <p:nvPr/>
          </p:nvSpPr>
          <p:spPr>
            <a:xfrm>
              <a:off x="7347483" y="3991756"/>
              <a:ext cx="689882" cy="372445"/>
            </a:xfrm>
            <a:prstGeom prst="rect">
              <a:avLst/>
            </a:prstGeom>
            <a:noFill/>
          </p:spPr>
          <p:txBody>
            <a:bodyPr wrap="square">
              <a:spAutoFit/>
            </a:bodyPr>
            <a:lstStyle/>
            <a:p>
              <a:r>
                <a:rPr lang="nb-NO" dirty="0">
                  <a:solidFill>
                    <a:schemeClr val="bg1"/>
                  </a:solidFill>
                  <a:latin typeface="Anydore" panose="02000500000000000000" pitchFamily="2" charset="0"/>
                </a:rPr>
                <a:t>Din </a:t>
              </a:r>
              <a:endParaRPr lang="nb-NO" dirty="0">
                <a:latin typeface="Anydore" panose="02000500000000000000" pitchFamily="2" charset="0"/>
              </a:endParaRPr>
            </a:p>
          </p:txBody>
        </p:sp>
      </p:grpSp>
      <p:sp>
        <p:nvSpPr>
          <p:cNvPr id="26" name="TekstSylinder 25">
            <a:extLst>
              <a:ext uri="{FF2B5EF4-FFF2-40B4-BE49-F238E27FC236}">
                <a16:creationId xmlns:a16="http://schemas.microsoft.com/office/drawing/2014/main" id="{F0A9ACEC-7DFA-9C4D-5F4B-8F3FDCFB3834}"/>
              </a:ext>
            </a:extLst>
          </p:cNvPr>
          <p:cNvSpPr txBox="1"/>
          <p:nvPr/>
        </p:nvSpPr>
        <p:spPr>
          <a:xfrm rot="1926764">
            <a:off x="9382751" y="1995502"/>
            <a:ext cx="995785" cy="276999"/>
          </a:xfrm>
          <a:prstGeom prst="rect">
            <a:avLst/>
          </a:prstGeom>
          <a:noFill/>
        </p:spPr>
        <p:txBody>
          <a:bodyPr wrap="none" rtlCol="0">
            <a:spAutoFit/>
          </a:bodyPr>
          <a:lstStyle/>
          <a:p>
            <a:r>
              <a:rPr lang="nb-NO" sz="1200" b="1" dirty="0">
                <a:solidFill>
                  <a:srgbClr val="7A0806"/>
                </a:solidFill>
                <a:latin typeface="Big Caslon Medium" panose="02000603090000020003" pitchFamily="2" charset="-79"/>
                <a:cs typeface="Big Caslon Medium" panose="02000603090000020003" pitchFamily="2" charset="-79"/>
              </a:rPr>
              <a:t>il Ristorante</a:t>
            </a:r>
          </a:p>
        </p:txBody>
      </p:sp>
      <p:pic>
        <p:nvPicPr>
          <p:cNvPr id="27" name="Bilde 26">
            <a:extLst>
              <a:ext uri="{FF2B5EF4-FFF2-40B4-BE49-F238E27FC236}">
                <a16:creationId xmlns:a16="http://schemas.microsoft.com/office/drawing/2014/main" id="{43681C7F-217F-8E50-3AB1-BE9369A191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grpSp>
        <p:nvGrpSpPr>
          <p:cNvPr id="28" name="Gruppe 27">
            <a:extLst>
              <a:ext uri="{FF2B5EF4-FFF2-40B4-BE49-F238E27FC236}">
                <a16:creationId xmlns:a16="http://schemas.microsoft.com/office/drawing/2014/main" id="{D25D2685-C4BB-D413-5C1A-115BD9A78A9B}"/>
              </a:ext>
            </a:extLst>
          </p:cNvPr>
          <p:cNvGrpSpPr/>
          <p:nvPr/>
        </p:nvGrpSpPr>
        <p:grpSpPr>
          <a:xfrm>
            <a:off x="1688231" y="865399"/>
            <a:ext cx="3937818" cy="4734628"/>
            <a:chOff x="6931743" y="708237"/>
            <a:chExt cx="3937818" cy="4734628"/>
          </a:xfrm>
        </p:grpSpPr>
        <p:sp>
          <p:nvSpPr>
            <p:cNvPr id="29" name="Rektangel 28">
              <a:extLst>
                <a:ext uri="{FF2B5EF4-FFF2-40B4-BE49-F238E27FC236}">
                  <a16:creationId xmlns:a16="http://schemas.microsoft.com/office/drawing/2014/main" id="{069670E9-9F44-04FC-2349-3FCC290B1307}"/>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30" name="Bilde 29">
              <a:extLst>
                <a:ext uri="{FF2B5EF4-FFF2-40B4-BE49-F238E27FC236}">
                  <a16:creationId xmlns:a16="http://schemas.microsoft.com/office/drawing/2014/main" id="{24A19365-F716-2DAD-0C0A-7BB2D9BF79A1}"/>
                </a:ext>
              </a:extLst>
            </p:cNvPr>
            <p:cNvPicPr>
              <a:picLocks noChangeAspect="1"/>
            </p:cNvPicPr>
            <p:nvPr/>
          </p:nvPicPr>
          <p:blipFill>
            <a:blip r:embed="rId5"/>
            <a:stretch>
              <a:fillRect/>
            </a:stretch>
          </p:blipFill>
          <p:spPr>
            <a:xfrm>
              <a:off x="8656032" y="3034607"/>
              <a:ext cx="2208354" cy="2408258"/>
            </a:xfrm>
            <a:prstGeom prst="rect">
              <a:avLst/>
            </a:prstGeom>
          </p:spPr>
        </p:pic>
      </p:grpSp>
      <p:sp>
        <p:nvSpPr>
          <p:cNvPr id="31" name="TekstSylinder 30">
            <a:extLst>
              <a:ext uri="{FF2B5EF4-FFF2-40B4-BE49-F238E27FC236}">
                <a16:creationId xmlns:a16="http://schemas.microsoft.com/office/drawing/2014/main" id="{30E38330-2F1F-5B53-03E0-10CA29F1B49F}"/>
              </a:ext>
            </a:extLst>
          </p:cNvPr>
          <p:cNvSpPr txBox="1"/>
          <p:nvPr/>
        </p:nvSpPr>
        <p:spPr>
          <a:xfrm>
            <a:off x="2285540" y="1397675"/>
            <a:ext cx="2743200" cy="1200329"/>
          </a:xfrm>
          <a:prstGeom prst="rect">
            <a:avLst/>
          </a:prstGeom>
          <a:noFill/>
        </p:spPr>
        <p:txBody>
          <a:bodyPr wrap="square" rtlCol="0">
            <a:spAutoFit/>
          </a:bodyPr>
          <a:lstStyle/>
          <a:p>
            <a:r>
              <a:rPr lang="nb-NO" dirty="0">
                <a:cs typeface="Arial" panose="020B0604020202020204" pitchFamily="34" charset="0"/>
              </a:rPr>
              <a:t>Se, der. Det var ikke så vanskelig.</a:t>
            </a:r>
          </a:p>
          <a:p>
            <a:endParaRPr lang="nb-NO" dirty="0">
              <a:cs typeface="Arial" panose="020B0604020202020204" pitchFamily="34" charset="0"/>
            </a:endParaRPr>
          </a:p>
          <a:p>
            <a:r>
              <a:rPr lang="nb-NO" dirty="0">
                <a:cs typeface="Arial" panose="020B0604020202020204" pitchFamily="34" charset="0"/>
              </a:rPr>
              <a:t>Men...</a:t>
            </a:r>
          </a:p>
        </p:txBody>
      </p:sp>
      <p:sp>
        <p:nvSpPr>
          <p:cNvPr id="32" name="Avrundet rektangel 31">
            <a:extLst>
              <a:ext uri="{FF2B5EF4-FFF2-40B4-BE49-F238E27FC236}">
                <a16:creationId xmlns:a16="http://schemas.microsoft.com/office/drawing/2014/main" id="{D55D57C7-AF12-1BB5-6C6C-F555327830BE}"/>
              </a:ext>
            </a:extLst>
          </p:cNvPr>
          <p:cNvSpPr/>
          <p:nvPr/>
        </p:nvSpPr>
        <p:spPr>
          <a:xfrm>
            <a:off x="6496367" y="2039112"/>
            <a:ext cx="1414950" cy="345473"/>
          </a:xfrm>
          <a:prstGeom prst="roundRect">
            <a:avLst>
              <a:gd name="adj" fmla="val 50000"/>
            </a:avLst>
          </a:prstGeom>
          <a:solidFill>
            <a:srgbClr val="5A0058"/>
          </a:solidFill>
          <a:ln>
            <a:noFill/>
          </a:ln>
          <a:effectLst>
            <a:innerShdw blurRad="69878" dist="50800" dir="13500000">
              <a:schemeClr val="bg1">
                <a:alpha val="5405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rgbClr val="2DBDB9"/>
                </a:solidFill>
                <a:latin typeface="Impact" panose="020B0806030902050204" pitchFamily="34" charset="0"/>
              </a:rPr>
              <a:t>Hjem</a:t>
            </a:r>
          </a:p>
        </p:txBody>
      </p:sp>
      <p:sp>
        <p:nvSpPr>
          <p:cNvPr id="33" name="Avrundet rektangel 32">
            <a:extLst>
              <a:ext uri="{FF2B5EF4-FFF2-40B4-BE49-F238E27FC236}">
                <a16:creationId xmlns:a16="http://schemas.microsoft.com/office/drawing/2014/main" id="{D7440D9B-544C-09F6-EADC-5D98A30D1B4B}"/>
              </a:ext>
            </a:extLst>
          </p:cNvPr>
          <p:cNvSpPr/>
          <p:nvPr/>
        </p:nvSpPr>
        <p:spPr>
          <a:xfrm>
            <a:off x="9422999" y="2734436"/>
            <a:ext cx="2161540" cy="345473"/>
          </a:xfrm>
          <a:prstGeom prst="roundRect">
            <a:avLst>
              <a:gd name="adj" fmla="val 50000"/>
            </a:avLst>
          </a:prstGeom>
          <a:solidFill>
            <a:srgbClr val="5A0058"/>
          </a:solidFill>
          <a:ln>
            <a:noFill/>
          </a:ln>
          <a:effectLst>
            <a:innerShdw blurRad="69878" dist="50800" dir="13500000">
              <a:schemeClr val="bg1">
                <a:alpha val="5405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rgbClr val="2DBDB9"/>
                </a:solidFill>
                <a:latin typeface="Impact" panose="020B0806030902050204" pitchFamily="34" charset="0"/>
              </a:rPr>
              <a:t>Restaurant</a:t>
            </a:r>
          </a:p>
        </p:txBody>
      </p:sp>
      <p:sp>
        <p:nvSpPr>
          <p:cNvPr id="34" name="Avrundet rektangel 33">
            <a:extLst>
              <a:ext uri="{FF2B5EF4-FFF2-40B4-BE49-F238E27FC236}">
                <a16:creationId xmlns:a16="http://schemas.microsoft.com/office/drawing/2014/main" id="{F5B56F41-4E12-98D7-770A-0719F2DB5610}"/>
              </a:ext>
            </a:extLst>
          </p:cNvPr>
          <p:cNvSpPr/>
          <p:nvPr/>
        </p:nvSpPr>
        <p:spPr>
          <a:xfrm>
            <a:off x="6443754" y="5129297"/>
            <a:ext cx="2161540" cy="345473"/>
          </a:xfrm>
          <a:prstGeom prst="roundRect">
            <a:avLst>
              <a:gd name="adj" fmla="val 50000"/>
            </a:avLst>
          </a:prstGeom>
          <a:solidFill>
            <a:srgbClr val="5A0058"/>
          </a:solidFill>
          <a:ln>
            <a:noFill/>
          </a:ln>
          <a:effectLst>
            <a:innerShdw blurRad="69878" dist="50800" dir="13500000">
              <a:schemeClr val="bg1">
                <a:alpha val="5405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rgbClr val="2DBDB9"/>
                </a:solidFill>
                <a:latin typeface="Impact" panose="020B0806030902050204" pitchFamily="34" charset="0"/>
              </a:rPr>
              <a:t>Butikk</a:t>
            </a:r>
          </a:p>
        </p:txBody>
      </p:sp>
    </p:spTree>
    <p:extLst>
      <p:ext uri="{BB962C8B-B14F-4D97-AF65-F5344CB8AC3E}">
        <p14:creationId xmlns:p14="http://schemas.microsoft.com/office/powerpoint/2010/main" val="33182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C9C5B-F130-78D2-7743-BA42BC6C521A}"/>
            </a:ext>
          </a:extLst>
        </p:cNvPr>
        <p:cNvGrpSpPr/>
        <p:nvPr/>
      </p:nvGrpSpPr>
      <p:grpSpPr>
        <a:xfrm>
          <a:off x="0" y="0"/>
          <a:ext cx="0" cy="0"/>
          <a:chOff x="0" y="0"/>
          <a:chExt cx="0" cy="0"/>
        </a:xfrm>
      </p:grpSpPr>
      <p:pic>
        <p:nvPicPr>
          <p:cNvPr id="20" name="Bilde 19">
            <a:extLst>
              <a:ext uri="{FF2B5EF4-FFF2-40B4-BE49-F238E27FC236}">
                <a16:creationId xmlns:a16="http://schemas.microsoft.com/office/drawing/2014/main" id="{C85DBA4D-1374-21AC-F61B-A4EF2C73967E}"/>
              </a:ext>
            </a:extLst>
          </p:cNvPr>
          <p:cNvPicPr>
            <a:picLocks noChangeAspect="1"/>
          </p:cNvPicPr>
          <p:nvPr/>
        </p:nvPicPr>
        <p:blipFill>
          <a:blip r:embed="rId3"/>
          <a:stretch>
            <a:fillRect/>
          </a:stretch>
        </p:blipFill>
        <p:spPr>
          <a:xfrm>
            <a:off x="5334000" y="0"/>
            <a:ext cx="6858000" cy="6858000"/>
          </a:xfrm>
          <a:prstGeom prst="rect">
            <a:avLst/>
          </a:prstGeom>
        </p:spPr>
      </p:pic>
      <p:grpSp>
        <p:nvGrpSpPr>
          <p:cNvPr id="25" name="Gruppe 24">
            <a:extLst>
              <a:ext uri="{FF2B5EF4-FFF2-40B4-BE49-F238E27FC236}">
                <a16:creationId xmlns:a16="http://schemas.microsoft.com/office/drawing/2014/main" id="{9045523C-E447-D766-5359-160C48637D6A}"/>
              </a:ext>
            </a:extLst>
          </p:cNvPr>
          <p:cNvGrpSpPr/>
          <p:nvPr/>
        </p:nvGrpSpPr>
        <p:grpSpPr>
          <a:xfrm rot="19746926">
            <a:off x="7080783" y="3824116"/>
            <a:ext cx="986146" cy="566517"/>
            <a:chOff x="7347483" y="3991756"/>
            <a:chExt cx="986146" cy="566517"/>
          </a:xfrm>
        </p:grpSpPr>
        <p:sp>
          <p:nvSpPr>
            <p:cNvPr id="21" name="TekstSylinder 20">
              <a:extLst>
                <a:ext uri="{FF2B5EF4-FFF2-40B4-BE49-F238E27FC236}">
                  <a16:creationId xmlns:a16="http://schemas.microsoft.com/office/drawing/2014/main" id="{9DEB676C-E599-7DB1-AF37-87E1D161495F}"/>
                </a:ext>
              </a:extLst>
            </p:cNvPr>
            <p:cNvSpPr txBox="1"/>
            <p:nvPr/>
          </p:nvSpPr>
          <p:spPr>
            <a:xfrm>
              <a:off x="7352270" y="4188941"/>
              <a:ext cx="981359" cy="369332"/>
            </a:xfrm>
            <a:prstGeom prst="rect">
              <a:avLst/>
            </a:prstGeom>
            <a:noFill/>
          </p:spPr>
          <p:txBody>
            <a:bodyPr wrap="none" rtlCol="0">
              <a:spAutoFit/>
            </a:bodyPr>
            <a:lstStyle/>
            <a:p>
              <a:r>
                <a:rPr lang="nb-NO" dirty="0">
                  <a:solidFill>
                    <a:schemeClr val="bg1"/>
                  </a:solidFill>
                  <a:latin typeface="Anydore" panose="02000500000000000000" pitchFamily="2" charset="0"/>
                </a:rPr>
                <a:t>Nærbutikk</a:t>
              </a:r>
            </a:p>
          </p:txBody>
        </p:sp>
        <p:sp>
          <p:nvSpPr>
            <p:cNvPr id="23" name="TekstSylinder 22">
              <a:extLst>
                <a:ext uri="{FF2B5EF4-FFF2-40B4-BE49-F238E27FC236}">
                  <a16:creationId xmlns:a16="http://schemas.microsoft.com/office/drawing/2014/main" id="{5A09F52E-8992-C109-D337-D6523CCD2E18}"/>
                </a:ext>
              </a:extLst>
            </p:cNvPr>
            <p:cNvSpPr txBox="1"/>
            <p:nvPr/>
          </p:nvSpPr>
          <p:spPr>
            <a:xfrm>
              <a:off x="7347483" y="3991756"/>
              <a:ext cx="689882" cy="372445"/>
            </a:xfrm>
            <a:prstGeom prst="rect">
              <a:avLst/>
            </a:prstGeom>
            <a:noFill/>
          </p:spPr>
          <p:txBody>
            <a:bodyPr wrap="square">
              <a:spAutoFit/>
            </a:bodyPr>
            <a:lstStyle/>
            <a:p>
              <a:r>
                <a:rPr lang="nb-NO" dirty="0">
                  <a:solidFill>
                    <a:schemeClr val="bg1"/>
                  </a:solidFill>
                  <a:latin typeface="Anydore" panose="02000500000000000000" pitchFamily="2" charset="0"/>
                </a:rPr>
                <a:t>Din </a:t>
              </a:r>
              <a:endParaRPr lang="nb-NO" dirty="0">
                <a:latin typeface="Anydore" panose="02000500000000000000" pitchFamily="2" charset="0"/>
              </a:endParaRPr>
            </a:p>
          </p:txBody>
        </p:sp>
      </p:grpSp>
      <p:sp>
        <p:nvSpPr>
          <p:cNvPr id="26" name="TekstSylinder 25">
            <a:extLst>
              <a:ext uri="{FF2B5EF4-FFF2-40B4-BE49-F238E27FC236}">
                <a16:creationId xmlns:a16="http://schemas.microsoft.com/office/drawing/2014/main" id="{B20E385E-D51C-56E9-0A7D-930D2EDAB334}"/>
              </a:ext>
            </a:extLst>
          </p:cNvPr>
          <p:cNvSpPr txBox="1"/>
          <p:nvPr/>
        </p:nvSpPr>
        <p:spPr>
          <a:xfrm rot="1926764">
            <a:off x="9382751" y="1995502"/>
            <a:ext cx="995785" cy="276999"/>
          </a:xfrm>
          <a:prstGeom prst="rect">
            <a:avLst/>
          </a:prstGeom>
          <a:noFill/>
        </p:spPr>
        <p:txBody>
          <a:bodyPr wrap="none" rtlCol="0">
            <a:spAutoFit/>
          </a:bodyPr>
          <a:lstStyle/>
          <a:p>
            <a:r>
              <a:rPr lang="nb-NO" sz="1200" b="1" dirty="0">
                <a:solidFill>
                  <a:srgbClr val="7A0806"/>
                </a:solidFill>
                <a:latin typeface="Big Caslon Medium" panose="02000603090000020003" pitchFamily="2" charset="-79"/>
                <a:cs typeface="Big Caslon Medium" panose="02000603090000020003" pitchFamily="2" charset="-79"/>
              </a:rPr>
              <a:t>il Ristorante</a:t>
            </a:r>
          </a:p>
        </p:txBody>
      </p:sp>
      <p:pic>
        <p:nvPicPr>
          <p:cNvPr id="27" name="Bilde 26">
            <a:extLst>
              <a:ext uri="{FF2B5EF4-FFF2-40B4-BE49-F238E27FC236}">
                <a16:creationId xmlns:a16="http://schemas.microsoft.com/office/drawing/2014/main" id="{95C74404-A23C-6E9F-FCEF-B5DED17FB1C6}"/>
              </a:ext>
            </a:extLst>
          </p:cNvPr>
          <p:cNvPicPr>
            <a:picLocks noChangeAspect="1"/>
          </p:cNvPicPr>
          <p:nvPr/>
        </p:nvPicPr>
        <p:blipFill>
          <a:blip r:embed="rId4"/>
          <a:stretch>
            <a:fillRect/>
          </a:stretch>
        </p:blipFill>
        <p:spPr>
          <a:xfrm>
            <a:off x="5334000" y="0"/>
            <a:ext cx="6858000" cy="6858000"/>
          </a:xfrm>
          <a:prstGeom prst="rect">
            <a:avLst/>
          </a:prstGeom>
        </p:spPr>
      </p:pic>
      <p:pic>
        <p:nvPicPr>
          <p:cNvPr id="2" name="Bilde 1">
            <a:extLst>
              <a:ext uri="{FF2B5EF4-FFF2-40B4-BE49-F238E27FC236}">
                <a16:creationId xmlns:a16="http://schemas.microsoft.com/office/drawing/2014/main" id="{41081BF4-C347-3B3B-3484-A5238C16FFCA}"/>
              </a:ext>
            </a:extLst>
          </p:cNvPr>
          <p:cNvPicPr>
            <a:picLocks noChangeAspect="1"/>
          </p:cNvPicPr>
          <p:nvPr/>
        </p:nvPicPr>
        <p:blipFill>
          <a:blip r:embed="rId5"/>
          <a:stretch>
            <a:fillRect/>
          </a:stretch>
        </p:blipFill>
        <p:spPr>
          <a:xfrm>
            <a:off x="5334000" y="0"/>
            <a:ext cx="6858000" cy="6858000"/>
          </a:xfrm>
          <a:prstGeom prst="rect">
            <a:avLst/>
          </a:prstGeom>
        </p:spPr>
      </p:pic>
      <p:grpSp>
        <p:nvGrpSpPr>
          <p:cNvPr id="28" name="Gruppe 27">
            <a:extLst>
              <a:ext uri="{FF2B5EF4-FFF2-40B4-BE49-F238E27FC236}">
                <a16:creationId xmlns:a16="http://schemas.microsoft.com/office/drawing/2014/main" id="{98777258-FE01-CADB-1B4D-0CF33D2AD516}"/>
              </a:ext>
            </a:extLst>
          </p:cNvPr>
          <p:cNvGrpSpPr/>
          <p:nvPr/>
        </p:nvGrpSpPr>
        <p:grpSpPr>
          <a:xfrm>
            <a:off x="1688231" y="865399"/>
            <a:ext cx="3937818" cy="4734628"/>
            <a:chOff x="6931743" y="708237"/>
            <a:chExt cx="3937818" cy="4734628"/>
          </a:xfrm>
        </p:grpSpPr>
        <p:sp>
          <p:nvSpPr>
            <p:cNvPr id="29" name="Rektangel 28">
              <a:extLst>
                <a:ext uri="{FF2B5EF4-FFF2-40B4-BE49-F238E27FC236}">
                  <a16:creationId xmlns:a16="http://schemas.microsoft.com/office/drawing/2014/main" id="{93E5F438-0F09-9803-7325-73A051F8E92D}"/>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30" name="Bilde 29">
              <a:extLst>
                <a:ext uri="{FF2B5EF4-FFF2-40B4-BE49-F238E27FC236}">
                  <a16:creationId xmlns:a16="http://schemas.microsoft.com/office/drawing/2014/main" id="{8B1B6D32-AC05-F364-0C3F-A4DD2D98DB93}"/>
                </a:ext>
              </a:extLst>
            </p:cNvPr>
            <p:cNvPicPr>
              <a:picLocks noChangeAspect="1"/>
            </p:cNvPicPr>
            <p:nvPr/>
          </p:nvPicPr>
          <p:blipFill>
            <a:blip r:embed="rId6"/>
            <a:stretch>
              <a:fillRect/>
            </a:stretch>
          </p:blipFill>
          <p:spPr>
            <a:xfrm>
              <a:off x="8656032" y="3034607"/>
              <a:ext cx="2208354" cy="2408258"/>
            </a:xfrm>
            <a:prstGeom prst="rect">
              <a:avLst/>
            </a:prstGeom>
          </p:spPr>
        </p:pic>
      </p:grpSp>
      <p:sp>
        <p:nvSpPr>
          <p:cNvPr id="31" name="TekstSylinder 30">
            <a:extLst>
              <a:ext uri="{FF2B5EF4-FFF2-40B4-BE49-F238E27FC236}">
                <a16:creationId xmlns:a16="http://schemas.microsoft.com/office/drawing/2014/main" id="{8960A2EA-980E-F70E-EDAA-40EC18198F0D}"/>
              </a:ext>
            </a:extLst>
          </p:cNvPr>
          <p:cNvSpPr txBox="1"/>
          <p:nvPr/>
        </p:nvSpPr>
        <p:spPr>
          <a:xfrm>
            <a:off x="2285540" y="1397675"/>
            <a:ext cx="2743200" cy="1477328"/>
          </a:xfrm>
          <a:prstGeom prst="rect">
            <a:avLst/>
          </a:prstGeom>
          <a:noFill/>
        </p:spPr>
        <p:txBody>
          <a:bodyPr wrap="square" rtlCol="0">
            <a:spAutoFit/>
          </a:bodyPr>
          <a:lstStyle/>
          <a:p>
            <a:r>
              <a:rPr lang="nb-NO" dirty="0">
                <a:cs typeface="Arial" panose="020B0604020202020204" pitchFamily="34" charset="0"/>
              </a:rPr>
              <a:t>...hva om det ikke fantes restauranter eller butikker der du kunne hente mat hjem?</a:t>
            </a:r>
          </a:p>
        </p:txBody>
      </p:sp>
      <p:grpSp>
        <p:nvGrpSpPr>
          <p:cNvPr id="13" name="Gruppe 12">
            <a:extLst>
              <a:ext uri="{FF2B5EF4-FFF2-40B4-BE49-F238E27FC236}">
                <a16:creationId xmlns:a16="http://schemas.microsoft.com/office/drawing/2014/main" id="{EB05FAFE-B7D2-CD03-C875-C67FE29DB886}"/>
              </a:ext>
            </a:extLst>
          </p:cNvPr>
          <p:cNvGrpSpPr/>
          <p:nvPr/>
        </p:nvGrpSpPr>
        <p:grpSpPr>
          <a:xfrm>
            <a:off x="5939172" y="1642164"/>
            <a:ext cx="5795937" cy="3363524"/>
            <a:chOff x="5939172" y="1642164"/>
            <a:chExt cx="5795937" cy="3363524"/>
          </a:xfrm>
        </p:grpSpPr>
        <p:sp>
          <p:nvSpPr>
            <p:cNvPr id="3" name="Pil ned 2">
              <a:extLst>
                <a:ext uri="{FF2B5EF4-FFF2-40B4-BE49-F238E27FC236}">
                  <a16:creationId xmlns:a16="http://schemas.microsoft.com/office/drawing/2014/main" id="{5AB77A91-EC6C-2645-802A-48868A3AAC18}"/>
                </a:ext>
              </a:extLst>
            </p:cNvPr>
            <p:cNvSpPr/>
            <p:nvPr/>
          </p:nvSpPr>
          <p:spPr>
            <a:xfrm>
              <a:off x="8142412" y="202882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il ned 3">
              <a:extLst>
                <a:ext uri="{FF2B5EF4-FFF2-40B4-BE49-F238E27FC236}">
                  <a16:creationId xmlns:a16="http://schemas.microsoft.com/office/drawing/2014/main" id="{6C2A453A-4377-B394-C200-AD70C67C765F}"/>
                </a:ext>
              </a:extLst>
            </p:cNvPr>
            <p:cNvSpPr/>
            <p:nvPr/>
          </p:nvSpPr>
          <p:spPr>
            <a:xfrm>
              <a:off x="9385302" y="2724487"/>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il ned 4">
              <a:extLst>
                <a:ext uri="{FF2B5EF4-FFF2-40B4-BE49-F238E27FC236}">
                  <a16:creationId xmlns:a16="http://schemas.microsoft.com/office/drawing/2014/main" id="{13F55FCB-6F24-3AD1-9727-02A28525637C}"/>
                </a:ext>
              </a:extLst>
            </p:cNvPr>
            <p:cNvSpPr/>
            <p:nvPr/>
          </p:nvSpPr>
          <p:spPr>
            <a:xfrm>
              <a:off x="9687030" y="4518528"/>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il ned 5">
              <a:extLst>
                <a:ext uri="{FF2B5EF4-FFF2-40B4-BE49-F238E27FC236}">
                  <a16:creationId xmlns:a16="http://schemas.microsoft.com/office/drawing/2014/main" id="{F5E7DF17-FBAB-6A77-E42F-8895DF7C10E5}"/>
                </a:ext>
              </a:extLst>
            </p:cNvPr>
            <p:cNvSpPr/>
            <p:nvPr/>
          </p:nvSpPr>
          <p:spPr>
            <a:xfrm>
              <a:off x="10503769" y="3536826"/>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il ned 6">
              <a:extLst>
                <a:ext uri="{FF2B5EF4-FFF2-40B4-BE49-F238E27FC236}">
                  <a16:creationId xmlns:a16="http://schemas.microsoft.com/office/drawing/2014/main" id="{5B59D89C-5886-B948-3F0A-D2A7AEA39E73}"/>
                </a:ext>
              </a:extLst>
            </p:cNvPr>
            <p:cNvSpPr/>
            <p:nvPr/>
          </p:nvSpPr>
          <p:spPr>
            <a:xfrm>
              <a:off x="5939172" y="193921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il ned 7">
              <a:extLst>
                <a:ext uri="{FF2B5EF4-FFF2-40B4-BE49-F238E27FC236}">
                  <a16:creationId xmlns:a16="http://schemas.microsoft.com/office/drawing/2014/main" id="{3F14116D-446F-218F-6D78-7D64DB6EED85}"/>
                </a:ext>
              </a:extLst>
            </p:cNvPr>
            <p:cNvSpPr/>
            <p:nvPr/>
          </p:nvSpPr>
          <p:spPr>
            <a:xfrm>
              <a:off x="7239293" y="3780406"/>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ned 8">
              <a:extLst>
                <a:ext uri="{FF2B5EF4-FFF2-40B4-BE49-F238E27FC236}">
                  <a16:creationId xmlns:a16="http://schemas.microsoft.com/office/drawing/2014/main" id="{14017FBF-F98D-C027-4834-2824431E91AC}"/>
                </a:ext>
              </a:extLst>
            </p:cNvPr>
            <p:cNvSpPr/>
            <p:nvPr/>
          </p:nvSpPr>
          <p:spPr>
            <a:xfrm>
              <a:off x="10085649" y="188699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il ned 9">
              <a:extLst>
                <a:ext uri="{FF2B5EF4-FFF2-40B4-BE49-F238E27FC236}">
                  <a16:creationId xmlns:a16="http://schemas.microsoft.com/office/drawing/2014/main" id="{D7B6B748-1A85-A7CB-2AC3-FFABC8274A6A}"/>
                </a:ext>
              </a:extLst>
            </p:cNvPr>
            <p:cNvSpPr/>
            <p:nvPr/>
          </p:nvSpPr>
          <p:spPr>
            <a:xfrm>
              <a:off x="9644397" y="164216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il ned 10">
              <a:extLst>
                <a:ext uri="{FF2B5EF4-FFF2-40B4-BE49-F238E27FC236}">
                  <a16:creationId xmlns:a16="http://schemas.microsoft.com/office/drawing/2014/main" id="{E8D5C68E-03FB-8D7D-DFDB-AA2B863A9C60}"/>
                </a:ext>
              </a:extLst>
            </p:cNvPr>
            <p:cNvSpPr/>
            <p:nvPr/>
          </p:nvSpPr>
          <p:spPr>
            <a:xfrm>
              <a:off x="11347884" y="323251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il ned 11">
              <a:extLst>
                <a:ext uri="{FF2B5EF4-FFF2-40B4-BE49-F238E27FC236}">
                  <a16:creationId xmlns:a16="http://schemas.microsoft.com/office/drawing/2014/main" id="{2C92AD01-6817-BE3F-7E7B-86EEFC01C3D2}"/>
                </a:ext>
              </a:extLst>
            </p:cNvPr>
            <p:cNvSpPr/>
            <p:nvPr/>
          </p:nvSpPr>
          <p:spPr>
            <a:xfrm>
              <a:off x="11047083" y="410013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5" name="TekstSylinder 14">
            <a:extLst>
              <a:ext uri="{FF2B5EF4-FFF2-40B4-BE49-F238E27FC236}">
                <a16:creationId xmlns:a16="http://schemas.microsoft.com/office/drawing/2014/main" id="{447836E5-45D7-9857-8E59-ADCC086A2AD1}"/>
              </a:ext>
            </a:extLst>
          </p:cNvPr>
          <p:cNvSpPr txBox="1"/>
          <p:nvPr/>
        </p:nvSpPr>
        <p:spPr>
          <a:xfrm>
            <a:off x="2285541" y="3073343"/>
            <a:ext cx="1372060" cy="1200329"/>
          </a:xfrm>
          <a:prstGeom prst="rect">
            <a:avLst/>
          </a:prstGeom>
          <a:noFill/>
        </p:spPr>
        <p:txBody>
          <a:bodyPr wrap="square">
            <a:spAutoFit/>
          </a:bodyPr>
          <a:lstStyle/>
          <a:p>
            <a:r>
              <a:rPr lang="nb-NO" dirty="0">
                <a:cs typeface="Arial" panose="020B0604020202020204" pitchFamily="34" charset="0"/>
              </a:rPr>
              <a:t>Hvordan hadde du livnært deg da?</a:t>
            </a:r>
          </a:p>
        </p:txBody>
      </p:sp>
    </p:spTree>
    <p:extLst>
      <p:ext uri="{BB962C8B-B14F-4D97-AF65-F5344CB8AC3E}">
        <p14:creationId xmlns:p14="http://schemas.microsoft.com/office/powerpoint/2010/main" val="189845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lt">
                                    <p:tmPct val="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06052-5448-C391-4B71-35C9FEB42283}"/>
            </a:ext>
          </a:extLst>
        </p:cNvPr>
        <p:cNvGrpSpPr/>
        <p:nvPr/>
      </p:nvGrpSpPr>
      <p:grpSpPr>
        <a:xfrm>
          <a:off x="0" y="0"/>
          <a:ext cx="0" cy="0"/>
          <a:chOff x="0" y="0"/>
          <a:chExt cx="0" cy="0"/>
        </a:xfrm>
      </p:grpSpPr>
      <p:pic>
        <p:nvPicPr>
          <p:cNvPr id="2" name="Bilde 1">
            <a:extLst>
              <a:ext uri="{FF2B5EF4-FFF2-40B4-BE49-F238E27FC236}">
                <a16:creationId xmlns:a16="http://schemas.microsoft.com/office/drawing/2014/main" id="{8E038717-9ED8-3B35-4947-F54D6530B8D5}"/>
              </a:ext>
            </a:extLst>
          </p:cNvPr>
          <p:cNvPicPr>
            <a:picLocks noChangeAspect="1"/>
          </p:cNvPicPr>
          <p:nvPr/>
        </p:nvPicPr>
        <p:blipFill>
          <a:blip r:embed="rId3"/>
          <a:stretch>
            <a:fillRect/>
          </a:stretch>
        </p:blipFill>
        <p:spPr>
          <a:xfrm>
            <a:off x="5334000" y="0"/>
            <a:ext cx="6858000" cy="6858000"/>
          </a:xfrm>
          <a:prstGeom prst="rect">
            <a:avLst/>
          </a:prstGeom>
        </p:spPr>
      </p:pic>
      <p:grpSp>
        <p:nvGrpSpPr>
          <p:cNvPr id="3" name="Gruppe 2">
            <a:extLst>
              <a:ext uri="{FF2B5EF4-FFF2-40B4-BE49-F238E27FC236}">
                <a16:creationId xmlns:a16="http://schemas.microsoft.com/office/drawing/2014/main" id="{45447BCB-D793-2347-DC2F-235B5A5683AE}"/>
              </a:ext>
            </a:extLst>
          </p:cNvPr>
          <p:cNvGrpSpPr/>
          <p:nvPr/>
        </p:nvGrpSpPr>
        <p:grpSpPr>
          <a:xfrm>
            <a:off x="1688231" y="865399"/>
            <a:ext cx="3937818" cy="4734628"/>
            <a:chOff x="6931743" y="708237"/>
            <a:chExt cx="3937818" cy="4734628"/>
          </a:xfrm>
        </p:grpSpPr>
        <p:sp>
          <p:nvSpPr>
            <p:cNvPr id="4" name="Rektangel 3">
              <a:extLst>
                <a:ext uri="{FF2B5EF4-FFF2-40B4-BE49-F238E27FC236}">
                  <a16:creationId xmlns:a16="http://schemas.microsoft.com/office/drawing/2014/main" id="{20AC9598-9CBD-4D07-15C6-7A0B1D9972BB}"/>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5" name="Bilde 4">
              <a:extLst>
                <a:ext uri="{FF2B5EF4-FFF2-40B4-BE49-F238E27FC236}">
                  <a16:creationId xmlns:a16="http://schemas.microsoft.com/office/drawing/2014/main" id="{8BFEBFE2-31EE-D81D-C18B-242461BF26FF}"/>
                </a:ext>
              </a:extLst>
            </p:cNvPr>
            <p:cNvPicPr>
              <a:picLocks noChangeAspect="1"/>
            </p:cNvPicPr>
            <p:nvPr/>
          </p:nvPicPr>
          <p:blipFill>
            <a:blip r:embed="rId4"/>
            <a:stretch>
              <a:fillRect/>
            </a:stretch>
          </p:blipFill>
          <p:spPr>
            <a:xfrm>
              <a:off x="8656032" y="3034607"/>
              <a:ext cx="2208354" cy="2408258"/>
            </a:xfrm>
            <a:prstGeom prst="rect">
              <a:avLst/>
            </a:prstGeom>
          </p:spPr>
        </p:pic>
      </p:grpSp>
      <p:sp>
        <p:nvSpPr>
          <p:cNvPr id="6" name="TekstSylinder 5">
            <a:extLst>
              <a:ext uri="{FF2B5EF4-FFF2-40B4-BE49-F238E27FC236}">
                <a16:creationId xmlns:a16="http://schemas.microsoft.com/office/drawing/2014/main" id="{DFA71C91-8AF2-243E-05C6-44D04334B470}"/>
              </a:ext>
            </a:extLst>
          </p:cNvPr>
          <p:cNvSpPr txBox="1"/>
          <p:nvPr/>
        </p:nvSpPr>
        <p:spPr>
          <a:xfrm>
            <a:off x="2285539" y="1397675"/>
            <a:ext cx="3047009" cy="2585323"/>
          </a:xfrm>
          <a:prstGeom prst="rect">
            <a:avLst/>
          </a:prstGeom>
          <a:noFill/>
        </p:spPr>
        <p:txBody>
          <a:bodyPr wrap="square" rtlCol="0">
            <a:spAutoFit/>
          </a:bodyPr>
          <a:lstStyle/>
          <a:p>
            <a:r>
              <a:rPr lang="nb-NO" dirty="0">
                <a:cs typeface="Arial" panose="020B0604020202020204" pitchFamily="34" charset="0"/>
              </a:rPr>
              <a:t>Du hadde dyrket frem dine egne råvarer?</a:t>
            </a:r>
          </a:p>
          <a:p>
            <a:endParaRPr lang="nb-NO" dirty="0">
              <a:cs typeface="Arial" panose="020B0604020202020204" pitchFamily="34" charset="0"/>
            </a:endParaRPr>
          </a:p>
          <a:p>
            <a:r>
              <a:rPr lang="nb-NO" dirty="0">
                <a:cs typeface="Arial" panose="020B0604020202020204" pitchFamily="34" charset="0"/>
              </a:rPr>
              <a:t>Smart! Overskuddet kan du enten bytte eller selge mot andre varer du trenger!</a:t>
            </a:r>
          </a:p>
          <a:p>
            <a:endParaRPr lang="nb-NO" dirty="0">
              <a:cs typeface="Arial" panose="020B0604020202020204" pitchFamily="34" charset="0"/>
            </a:endParaRPr>
          </a:p>
          <a:p>
            <a:r>
              <a:rPr lang="nb-NO" dirty="0">
                <a:cs typeface="Arial" panose="020B0604020202020204" pitchFamily="34" charset="0"/>
              </a:rPr>
              <a:t>Men...</a:t>
            </a:r>
          </a:p>
        </p:txBody>
      </p:sp>
      <p:grpSp>
        <p:nvGrpSpPr>
          <p:cNvPr id="7" name="Gruppe 6">
            <a:extLst>
              <a:ext uri="{FF2B5EF4-FFF2-40B4-BE49-F238E27FC236}">
                <a16:creationId xmlns:a16="http://schemas.microsoft.com/office/drawing/2014/main" id="{BB19F261-4885-0683-536F-A04160FF1909}"/>
              </a:ext>
            </a:extLst>
          </p:cNvPr>
          <p:cNvGrpSpPr/>
          <p:nvPr/>
        </p:nvGrpSpPr>
        <p:grpSpPr>
          <a:xfrm>
            <a:off x="5939172" y="1642164"/>
            <a:ext cx="5795937" cy="3363524"/>
            <a:chOff x="5939172" y="1642164"/>
            <a:chExt cx="5795937" cy="3363524"/>
          </a:xfrm>
        </p:grpSpPr>
        <p:sp>
          <p:nvSpPr>
            <p:cNvPr id="8" name="Pil ned 7">
              <a:extLst>
                <a:ext uri="{FF2B5EF4-FFF2-40B4-BE49-F238E27FC236}">
                  <a16:creationId xmlns:a16="http://schemas.microsoft.com/office/drawing/2014/main" id="{CBE56BC9-6C75-0ACA-B76B-EB32B5EDC28D}"/>
                </a:ext>
              </a:extLst>
            </p:cNvPr>
            <p:cNvSpPr/>
            <p:nvPr/>
          </p:nvSpPr>
          <p:spPr>
            <a:xfrm>
              <a:off x="8142412" y="202882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ned 8">
              <a:extLst>
                <a:ext uri="{FF2B5EF4-FFF2-40B4-BE49-F238E27FC236}">
                  <a16:creationId xmlns:a16="http://schemas.microsoft.com/office/drawing/2014/main" id="{BB741964-471B-D4CA-9549-DF330030F60A}"/>
                </a:ext>
              </a:extLst>
            </p:cNvPr>
            <p:cNvSpPr/>
            <p:nvPr/>
          </p:nvSpPr>
          <p:spPr>
            <a:xfrm>
              <a:off x="9385302" y="2724487"/>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il ned 9">
              <a:extLst>
                <a:ext uri="{FF2B5EF4-FFF2-40B4-BE49-F238E27FC236}">
                  <a16:creationId xmlns:a16="http://schemas.microsoft.com/office/drawing/2014/main" id="{3FDC4999-7CD3-F9C7-551B-34D02CCE78FB}"/>
                </a:ext>
              </a:extLst>
            </p:cNvPr>
            <p:cNvSpPr/>
            <p:nvPr/>
          </p:nvSpPr>
          <p:spPr>
            <a:xfrm>
              <a:off x="9687030" y="4518528"/>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il ned 10">
              <a:extLst>
                <a:ext uri="{FF2B5EF4-FFF2-40B4-BE49-F238E27FC236}">
                  <a16:creationId xmlns:a16="http://schemas.microsoft.com/office/drawing/2014/main" id="{74B723B6-E0AB-0E90-74D9-9150F6A65BF6}"/>
                </a:ext>
              </a:extLst>
            </p:cNvPr>
            <p:cNvSpPr/>
            <p:nvPr/>
          </p:nvSpPr>
          <p:spPr>
            <a:xfrm>
              <a:off x="10503769" y="3536826"/>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il ned 11">
              <a:extLst>
                <a:ext uri="{FF2B5EF4-FFF2-40B4-BE49-F238E27FC236}">
                  <a16:creationId xmlns:a16="http://schemas.microsoft.com/office/drawing/2014/main" id="{FECB4D83-1DF6-09B0-0E99-D1C0A3C32D7E}"/>
                </a:ext>
              </a:extLst>
            </p:cNvPr>
            <p:cNvSpPr/>
            <p:nvPr/>
          </p:nvSpPr>
          <p:spPr>
            <a:xfrm>
              <a:off x="5939172" y="193921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Pil ned 12">
              <a:extLst>
                <a:ext uri="{FF2B5EF4-FFF2-40B4-BE49-F238E27FC236}">
                  <a16:creationId xmlns:a16="http://schemas.microsoft.com/office/drawing/2014/main" id="{A921CA98-9E2E-4DFE-F08A-5929A85EE556}"/>
                </a:ext>
              </a:extLst>
            </p:cNvPr>
            <p:cNvSpPr/>
            <p:nvPr/>
          </p:nvSpPr>
          <p:spPr>
            <a:xfrm>
              <a:off x="7239293" y="3780406"/>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il ned 13">
              <a:extLst>
                <a:ext uri="{FF2B5EF4-FFF2-40B4-BE49-F238E27FC236}">
                  <a16:creationId xmlns:a16="http://schemas.microsoft.com/office/drawing/2014/main" id="{C86EFE01-EC40-8217-BF31-AFB56D7B87AC}"/>
                </a:ext>
              </a:extLst>
            </p:cNvPr>
            <p:cNvSpPr/>
            <p:nvPr/>
          </p:nvSpPr>
          <p:spPr>
            <a:xfrm>
              <a:off x="10085649" y="188699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Pil ned 14">
              <a:extLst>
                <a:ext uri="{FF2B5EF4-FFF2-40B4-BE49-F238E27FC236}">
                  <a16:creationId xmlns:a16="http://schemas.microsoft.com/office/drawing/2014/main" id="{F1763911-86D4-60E4-B562-AA0F67F195E2}"/>
                </a:ext>
              </a:extLst>
            </p:cNvPr>
            <p:cNvSpPr/>
            <p:nvPr/>
          </p:nvSpPr>
          <p:spPr>
            <a:xfrm>
              <a:off x="9644397" y="164216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Pil ned 15">
              <a:extLst>
                <a:ext uri="{FF2B5EF4-FFF2-40B4-BE49-F238E27FC236}">
                  <a16:creationId xmlns:a16="http://schemas.microsoft.com/office/drawing/2014/main" id="{85C4472F-8E93-5150-EE4E-E205B230405B}"/>
                </a:ext>
              </a:extLst>
            </p:cNvPr>
            <p:cNvSpPr/>
            <p:nvPr/>
          </p:nvSpPr>
          <p:spPr>
            <a:xfrm>
              <a:off x="11347884" y="323251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il ned 16">
              <a:extLst>
                <a:ext uri="{FF2B5EF4-FFF2-40B4-BE49-F238E27FC236}">
                  <a16:creationId xmlns:a16="http://schemas.microsoft.com/office/drawing/2014/main" id="{60A79756-D596-5E37-B2CE-76ACE546655E}"/>
                </a:ext>
              </a:extLst>
            </p:cNvPr>
            <p:cNvSpPr/>
            <p:nvPr/>
          </p:nvSpPr>
          <p:spPr>
            <a:xfrm>
              <a:off x="11047083" y="410013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267404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C800C-9AD5-CA93-2247-0C066D4849F1}"/>
            </a:ext>
          </a:extLst>
        </p:cNvPr>
        <p:cNvGrpSpPr/>
        <p:nvPr/>
      </p:nvGrpSpPr>
      <p:grpSpPr>
        <a:xfrm>
          <a:off x="0" y="0"/>
          <a:ext cx="0" cy="0"/>
          <a:chOff x="0" y="0"/>
          <a:chExt cx="0" cy="0"/>
        </a:xfrm>
      </p:grpSpPr>
      <p:pic>
        <p:nvPicPr>
          <p:cNvPr id="12" name="Bilde 11">
            <a:extLst>
              <a:ext uri="{FF2B5EF4-FFF2-40B4-BE49-F238E27FC236}">
                <a16:creationId xmlns:a16="http://schemas.microsoft.com/office/drawing/2014/main" id="{E95AE57F-B4F8-9DD5-07FF-952A423280C7}"/>
              </a:ext>
            </a:extLst>
          </p:cNvPr>
          <p:cNvPicPr>
            <a:picLocks noChangeAspect="1"/>
          </p:cNvPicPr>
          <p:nvPr/>
        </p:nvPicPr>
        <p:blipFill>
          <a:blip r:embed="rId3"/>
          <a:stretch>
            <a:fillRect/>
          </a:stretch>
        </p:blipFill>
        <p:spPr>
          <a:xfrm>
            <a:off x="5334000" y="0"/>
            <a:ext cx="6858000" cy="6858000"/>
          </a:xfrm>
          <a:prstGeom prst="rect">
            <a:avLst/>
          </a:prstGeom>
        </p:spPr>
      </p:pic>
      <p:pic>
        <p:nvPicPr>
          <p:cNvPr id="13" name="Bilde 12">
            <a:extLst>
              <a:ext uri="{FF2B5EF4-FFF2-40B4-BE49-F238E27FC236}">
                <a16:creationId xmlns:a16="http://schemas.microsoft.com/office/drawing/2014/main" id="{83D839E2-F1AB-26F8-DCA9-7081696BED40}"/>
              </a:ext>
            </a:extLst>
          </p:cNvPr>
          <p:cNvPicPr>
            <a:picLocks noChangeAspect="1"/>
          </p:cNvPicPr>
          <p:nvPr/>
        </p:nvPicPr>
        <p:blipFill>
          <a:blip r:embed="rId4"/>
          <a:stretch>
            <a:fillRect/>
          </a:stretch>
        </p:blipFill>
        <p:spPr>
          <a:xfrm>
            <a:off x="5334000" y="0"/>
            <a:ext cx="6858000" cy="6858000"/>
          </a:xfrm>
          <a:prstGeom prst="rect">
            <a:avLst/>
          </a:prstGeom>
        </p:spPr>
      </p:pic>
      <p:pic>
        <p:nvPicPr>
          <p:cNvPr id="14" name="Bilde 13">
            <a:extLst>
              <a:ext uri="{FF2B5EF4-FFF2-40B4-BE49-F238E27FC236}">
                <a16:creationId xmlns:a16="http://schemas.microsoft.com/office/drawing/2014/main" id="{EE48CC87-B8D8-8D29-8FE6-CFE4CB4C8518}"/>
              </a:ext>
            </a:extLst>
          </p:cNvPr>
          <p:cNvPicPr>
            <a:picLocks noChangeAspect="1"/>
          </p:cNvPicPr>
          <p:nvPr/>
        </p:nvPicPr>
        <p:blipFill>
          <a:blip r:embed="rId5"/>
          <a:stretch>
            <a:fillRect/>
          </a:stretch>
        </p:blipFill>
        <p:spPr>
          <a:xfrm>
            <a:off x="5334000" y="0"/>
            <a:ext cx="6858000" cy="6858000"/>
          </a:xfrm>
          <a:prstGeom prst="rect">
            <a:avLst/>
          </a:prstGeom>
        </p:spPr>
      </p:pic>
      <p:pic>
        <p:nvPicPr>
          <p:cNvPr id="15" name="Bilde 14">
            <a:extLst>
              <a:ext uri="{FF2B5EF4-FFF2-40B4-BE49-F238E27FC236}">
                <a16:creationId xmlns:a16="http://schemas.microsoft.com/office/drawing/2014/main" id="{406B1B69-CD6E-9CBA-AEB3-AD4A932B73E8}"/>
              </a:ext>
            </a:extLst>
          </p:cNvPr>
          <p:cNvPicPr>
            <a:picLocks noChangeAspect="1"/>
          </p:cNvPicPr>
          <p:nvPr/>
        </p:nvPicPr>
        <p:blipFill>
          <a:blip r:embed="rId6"/>
          <a:stretch>
            <a:fillRect/>
          </a:stretch>
        </p:blipFill>
        <p:spPr>
          <a:xfrm>
            <a:off x="5334000" y="0"/>
            <a:ext cx="6858000" cy="6858000"/>
          </a:xfrm>
          <a:prstGeom prst="rect">
            <a:avLst/>
          </a:prstGeom>
        </p:spPr>
      </p:pic>
      <p:pic>
        <p:nvPicPr>
          <p:cNvPr id="16" name="Bilde 15">
            <a:extLst>
              <a:ext uri="{FF2B5EF4-FFF2-40B4-BE49-F238E27FC236}">
                <a16:creationId xmlns:a16="http://schemas.microsoft.com/office/drawing/2014/main" id="{EC40B838-7825-D64D-F35A-A7E6F64D4DAA}"/>
              </a:ext>
            </a:extLst>
          </p:cNvPr>
          <p:cNvPicPr>
            <a:picLocks noChangeAspect="1"/>
          </p:cNvPicPr>
          <p:nvPr/>
        </p:nvPicPr>
        <p:blipFill>
          <a:blip r:embed="rId7"/>
          <a:stretch>
            <a:fillRect/>
          </a:stretch>
        </p:blipFill>
        <p:spPr>
          <a:xfrm>
            <a:off x="6096000" y="2816082"/>
            <a:ext cx="5301262" cy="1225836"/>
          </a:xfrm>
          <a:prstGeom prst="rect">
            <a:avLst/>
          </a:prstGeom>
        </p:spPr>
      </p:pic>
      <p:pic>
        <p:nvPicPr>
          <p:cNvPr id="17" name="Bilde 16">
            <a:extLst>
              <a:ext uri="{FF2B5EF4-FFF2-40B4-BE49-F238E27FC236}">
                <a16:creationId xmlns:a16="http://schemas.microsoft.com/office/drawing/2014/main" id="{31EBCF2F-4250-9F6B-0B86-D468A88C19D5}"/>
              </a:ext>
            </a:extLst>
          </p:cNvPr>
          <p:cNvPicPr>
            <a:picLocks noChangeAspect="1"/>
          </p:cNvPicPr>
          <p:nvPr/>
        </p:nvPicPr>
        <p:blipFill>
          <a:blip r:embed="rId8"/>
          <a:stretch>
            <a:fillRect/>
          </a:stretch>
        </p:blipFill>
        <p:spPr>
          <a:xfrm>
            <a:off x="7779858" y="214312"/>
            <a:ext cx="597501" cy="1507331"/>
          </a:xfrm>
          <a:prstGeom prst="rect">
            <a:avLst/>
          </a:prstGeom>
        </p:spPr>
      </p:pic>
      <p:pic>
        <p:nvPicPr>
          <p:cNvPr id="18" name="Bilde 1">
            <a:extLst>
              <a:ext uri="{FF2B5EF4-FFF2-40B4-BE49-F238E27FC236}">
                <a16:creationId xmlns:a16="http://schemas.microsoft.com/office/drawing/2014/main" id="{36174910-F137-6FCB-76F6-6944D50A6DA6}"/>
              </a:ext>
            </a:extLst>
          </p:cNvPr>
          <p:cNvPicPr>
            <a:picLocks noChangeAspect="1"/>
          </p:cNvPicPr>
          <p:nvPr/>
        </p:nvPicPr>
        <p:blipFill>
          <a:blip r:embed="rId4"/>
          <a:stretch>
            <a:fillRect/>
          </a:stretch>
        </p:blipFill>
        <p:spPr>
          <a:xfrm>
            <a:off x="5334000" y="0"/>
            <a:ext cx="6858000" cy="6858000"/>
          </a:xfrm>
          <a:prstGeom prst="rect">
            <a:avLst/>
          </a:prstGeom>
        </p:spPr>
      </p:pic>
      <p:grpSp>
        <p:nvGrpSpPr>
          <p:cNvPr id="5" name="Gruppe 4">
            <a:extLst>
              <a:ext uri="{FF2B5EF4-FFF2-40B4-BE49-F238E27FC236}">
                <a16:creationId xmlns:a16="http://schemas.microsoft.com/office/drawing/2014/main" id="{B6F14325-4B22-035C-FBD4-B2AD5E4D888C}"/>
              </a:ext>
            </a:extLst>
          </p:cNvPr>
          <p:cNvGrpSpPr/>
          <p:nvPr/>
        </p:nvGrpSpPr>
        <p:grpSpPr>
          <a:xfrm>
            <a:off x="1688231" y="865399"/>
            <a:ext cx="3937818" cy="4734628"/>
            <a:chOff x="6931743" y="708237"/>
            <a:chExt cx="3937818" cy="4734628"/>
          </a:xfrm>
        </p:grpSpPr>
        <p:sp>
          <p:nvSpPr>
            <p:cNvPr id="6" name="Rektangel 5">
              <a:extLst>
                <a:ext uri="{FF2B5EF4-FFF2-40B4-BE49-F238E27FC236}">
                  <a16:creationId xmlns:a16="http://schemas.microsoft.com/office/drawing/2014/main" id="{B87D3C1C-D48B-C286-021C-B60C36A70547}"/>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7" name="Bilde 6">
              <a:extLst>
                <a:ext uri="{FF2B5EF4-FFF2-40B4-BE49-F238E27FC236}">
                  <a16:creationId xmlns:a16="http://schemas.microsoft.com/office/drawing/2014/main" id="{2D305B1C-E4E9-05CA-BB49-B273F50C74CB}"/>
                </a:ext>
              </a:extLst>
            </p:cNvPr>
            <p:cNvPicPr>
              <a:picLocks noChangeAspect="1"/>
            </p:cNvPicPr>
            <p:nvPr/>
          </p:nvPicPr>
          <p:blipFill>
            <a:blip r:embed="rId9"/>
            <a:stretch>
              <a:fillRect/>
            </a:stretch>
          </p:blipFill>
          <p:spPr>
            <a:xfrm>
              <a:off x="8656032" y="3034607"/>
              <a:ext cx="2208354" cy="2408258"/>
            </a:xfrm>
            <a:prstGeom prst="rect">
              <a:avLst/>
            </a:prstGeom>
          </p:spPr>
        </p:pic>
      </p:grpSp>
      <p:sp>
        <p:nvSpPr>
          <p:cNvPr id="8" name="TekstSylinder 7">
            <a:extLst>
              <a:ext uri="{FF2B5EF4-FFF2-40B4-BE49-F238E27FC236}">
                <a16:creationId xmlns:a16="http://schemas.microsoft.com/office/drawing/2014/main" id="{0C6F32F7-7612-5130-F2D2-AAD6743F009B}"/>
              </a:ext>
            </a:extLst>
          </p:cNvPr>
          <p:cNvSpPr txBox="1"/>
          <p:nvPr/>
        </p:nvSpPr>
        <p:spPr>
          <a:xfrm>
            <a:off x="2285540" y="1397675"/>
            <a:ext cx="2743200" cy="646331"/>
          </a:xfrm>
          <a:prstGeom prst="rect">
            <a:avLst/>
          </a:prstGeom>
          <a:noFill/>
        </p:spPr>
        <p:txBody>
          <a:bodyPr wrap="square" rtlCol="0">
            <a:spAutoFit/>
          </a:bodyPr>
          <a:lstStyle/>
          <a:p>
            <a:r>
              <a:rPr lang="nb-NO" dirty="0">
                <a:cs typeface="Arial" panose="020B0604020202020204" pitchFamily="34" charset="0"/>
              </a:rPr>
              <a:t>...hva om du ikke har vann?</a:t>
            </a:r>
          </a:p>
        </p:txBody>
      </p:sp>
      <p:sp>
        <p:nvSpPr>
          <p:cNvPr id="9" name="TekstSylinder 8">
            <a:extLst>
              <a:ext uri="{FF2B5EF4-FFF2-40B4-BE49-F238E27FC236}">
                <a16:creationId xmlns:a16="http://schemas.microsoft.com/office/drawing/2014/main" id="{9A09FB53-FA6B-9FC1-3249-960E3CFB7EE5}"/>
              </a:ext>
            </a:extLst>
          </p:cNvPr>
          <p:cNvSpPr txBox="1"/>
          <p:nvPr/>
        </p:nvSpPr>
        <p:spPr>
          <a:xfrm>
            <a:off x="2285540" y="2292888"/>
            <a:ext cx="2743200" cy="646331"/>
          </a:xfrm>
          <a:prstGeom prst="rect">
            <a:avLst/>
          </a:prstGeom>
          <a:noFill/>
        </p:spPr>
        <p:txBody>
          <a:bodyPr wrap="square" rtlCol="0">
            <a:spAutoFit/>
          </a:bodyPr>
          <a:lstStyle/>
          <a:p>
            <a:r>
              <a:rPr lang="nb-NO" dirty="0">
                <a:cs typeface="Arial" panose="020B0604020202020204" pitchFamily="34" charset="0"/>
              </a:rPr>
              <a:t>Husk alt starter </a:t>
            </a:r>
          </a:p>
          <a:p>
            <a:r>
              <a:rPr lang="nb-NO" dirty="0">
                <a:cs typeface="Arial" panose="020B0604020202020204" pitchFamily="34" charset="0"/>
              </a:rPr>
              <a:t>med VANN!</a:t>
            </a:r>
          </a:p>
        </p:txBody>
      </p:sp>
    </p:spTree>
    <p:extLst>
      <p:ext uri="{BB962C8B-B14F-4D97-AF65-F5344CB8AC3E}">
        <p14:creationId xmlns:p14="http://schemas.microsoft.com/office/powerpoint/2010/main" val="330165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1000"/>
                                        <p:tgtEl>
                                          <p:spTgt spid="15"/>
                                        </p:tgtEl>
                                      </p:cBhvr>
                                    </p:animEffect>
                                  </p:childTnLst>
                                </p:cTn>
                              </p:par>
                            </p:childTnLst>
                          </p:cTn>
                        </p:par>
                        <p:par>
                          <p:cTn id="18" fill="hold">
                            <p:stCondLst>
                              <p:cond delay="1000"/>
                            </p:stCondLst>
                            <p:childTnLst>
                              <p:par>
                                <p:cTn id="19" presetID="9"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2250"/>
                                        <p:tgtEl>
                                          <p:spTgt spid="16"/>
                                        </p:tgtEl>
                                      </p:cBhvr>
                                    </p:animEffect>
                                  </p:childTnLst>
                                </p:cTn>
                              </p:par>
                            </p:childTnLst>
                          </p:cTn>
                        </p:par>
                        <p:par>
                          <p:cTn id="22" fill="hold">
                            <p:stCondLst>
                              <p:cond delay="325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9"/>
                                        </p:tgtEl>
                                        <p:attrNameLst>
                                          <p:attrName>style.visibility</p:attrName>
                                        </p:attrNameLst>
                                      </p:cBhvr>
                                      <p:to>
                                        <p:strVal val="visible"/>
                                      </p:to>
                                    </p:set>
                                    <p:animEffect transition="in" filter="fade">
                                      <p:cBhvr>
                                        <p:cTn id="25" dur="175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dissolve">
                                      <p:cBhvr>
                                        <p:cTn id="30" dur="1250"/>
                                        <p:tgtEl>
                                          <p:spTgt spid="17"/>
                                        </p:tgtEl>
                                      </p:cBhvr>
                                    </p:animEffect>
                                  </p:childTnLst>
                                </p:cTn>
                              </p:par>
                            </p:childTnLst>
                          </p:cTn>
                        </p:par>
                        <p:par>
                          <p:cTn id="31" fill="hold">
                            <p:stCondLst>
                              <p:cond delay="1250"/>
                            </p:stCondLst>
                            <p:childTnLst>
                              <p:par>
                                <p:cTn id="32" presetID="9" presetClass="entr" presetSubtype="0" fill="hold" nodeType="afterEffect">
                                  <p:stCondLst>
                                    <p:cond delay="150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Theme1">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C0A8697D-D574-D541-8226-7C41B0417FA9}" vid="{8D34EEAC-300F-414B-846B-A35436CC1A22}"/>
    </a:ext>
  </a:extLst>
</a:theme>
</file>

<file path=ppt/theme/theme2.xml><?xml version="1.0" encoding="utf-8"?>
<a:theme xmlns:a="http://schemas.openxmlformats.org/drawingml/2006/main" name="2_Office Theme">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NCA color">
      <a:dk1>
        <a:srgbClr val="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D227A837DA1734EBEC79BC6C73F197F" ma:contentTypeVersion="15" ma:contentTypeDescription="Opprett et nytt dokument." ma:contentTypeScope="" ma:versionID="c944b64b63151bf7d2fcc7559e4884e1">
  <xsd:schema xmlns:xsd="http://www.w3.org/2001/XMLSchema" xmlns:xs="http://www.w3.org/2001/XMLSchema" xmlns:p="http://schemas.microsoft.com/office/2006/metadata/properties" xmlns:ns2="3b30b389-f01b-4f75-87c7-ef8d7d2fc37c" xmlns:ns3="30fb7e3c-d2be-4276-a6fc-8197228c84ef" targetNamespace="http://schemas.microsoft.com/office/2006/metadata/properties" ma:root="true" ma:fieldsID="df26cfd1d7e95e39d28309d7c17c6405" ns2:_="" ns3:_="">
    <xsd:import namespace="3b30b389-f01b-4f75-87c7-ef8d7d2fc37c"/>
    <xsd:import namespace="30fb7e3c-d2be-4276-a6fc-8197228c84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30b389-f01b-4f75-87c7-ef8d7d2fc3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Bildemerkelapper" ma:readOnly="false" ma:fieldId="{5cf76f15-5ced-4ddc-b409-7134ff3c332f}" ma:taxonomyMulti="true" ma:sspId="eef3d90d-e4f3-44c9-b945-73e011decda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fb7e3c-d2be-4276-a6fc-8197228c84e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9358afa-1c2b-436f-b396-5bbc4c9b045c}" ma:internalName="TaxCatchAll" ma:showField="CatchAllData" ma:web="30fb7e3c-d2be-4276-a6fc-8197228c84e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0fb7e3c-d2be-4276-a6fc-8197228c84ef" xsi:nil="true"/>
    <lcf76f155ced4ddcb4097134ff3c332f xmlns="3b30b389-f01b-4f75-87c7-ef8d7d2fc37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A701573-C80B-47D5-88FA-7BA13F7A7B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30b389-f01b-4f75-87c7-ef8d7d2fc37c"/>
    <ds:schemaRef ds:uri="30fb7e3c-d2be-4276-a6fc-8197228c84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2AA314-4AFA-43C7-A50A-A9F2D275756D}">
  <ds:schemaRefs>
    <ds:schemaRef ds:uri="http://schemas.microsoft.com/sharepoint/v3/contenttype/forms"/>
  </ds:schemaRefs>
</ds:datastoreItem>
</file>

<file path=customXml/itemProps3.xml><?xml version="1.0" encoding="utf-8"?>
<ds:datastoreItem xmlns:ds="http://schemas.openxmlformats.org/officeDocument/2006/customXml" ds:itemID="{6922ACA1-9B28-4B41-B88F-42CEDBCBE598}">
  <ds:schemaRefs>
    <ds:schemaRef ds:uri="http://schemas.openxmlformats.org/package/2006/metadata/core-properties"/>
    <ds:schemaRef ds:uri="30fb7e3c-d2be-4276-a6fc-8197228c84ef"/>
    <ds:schemaRef ds:uri="http://schemas.microsoft.com/office/2006/documentManagement/types"/>
    <ds:schemaRef ds:uri="3b30b389-f01b-4f75-87c7-ef8d7d2fc37c"/>
    <ds:schemaRef ds:uri="http://www.w3.org/XML/1998/namespace"/>
    <ds:schemaRef ds:uri="http://purl.org/dc/dcmitype/"/>
    <ds:schemaRef ds:uri="http://schemas.microsoft.com/office/2006/metadata/properties"/>
    <ds:schemaRef ds:uri="http://purl.org/dc/terms/"/>
    <ds:schemaRef ds:uri="http://purl.org/dc/elements/1.1/"/>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Theme1</Template>
  <TotalTime>2286</TotalTime>
  <Words>3741</Words>
  <Application>Microsoft Office PowerPoint</Application>
  <PresentationFormat>Widescreen</PresentationFormat>
  <Paragraphs>515</Paragraphs>
  <Slides>49</Slides>
  <Notes>49</Notes>
  <HiddenSlides>2</HiddenSlides>
  <MMClips>1</MMClips>
  <ScaleCrop>false</ScaleCrop>
  <HeadingPairs>
    <vt:vector size="6" baseType="variant">
      <vt:variant>
        <vt:lpstr>Brukte skrifter</vt:lpstr>
      </vt:variant>
      <vt:variant>
        <vt:i4>16</vt:i4>
      </vt:variant>
      <vt:variant>
        <vt:lpstr>Tema</vt:lpstr>
      </vt:variant>
      <vt:variant>
        <vt:i4>3</vt:i4>
      </vt:variant>
      <vt:variant>
        <vt:lpstr>Lysbildetitler</vt:lpstr>
      </vt:variant>
      <vt:variant>
        <vt:i4>49</vt:i4>
      </vt:variant>
    </vt:vector>
  </HeadingPairs>
  <TitlesOfParts>
    <vt:vector size="68" baseType="lpstr">
      <vt:lpstr>Anydore</vt:lpstr>
      <vt:lpstr>Aptos</vt:lpstr>
      <vt:lpstr>Arial</vt:lpstr>
      <vt:lpstr>Big Caslon Medium</vt:lpstr>
      <vt:lpstr>Calibri</vt:lpstr>
      <vt:lpstr>DIN Next LT Pro</vt:lpstr>
      <vt:lpstr>DIN Next LT Pro Bold</vt:lpstr>
      <vt:lpstr>DIN Next LT Pro Light</vt:lpstr>
      <vt:lpstr>Helvetica Neue Medium</vt:lpstr>
      <vt:lpstr>Impact</vt:lpstr>
      <vt:lpstr>Times New Roman</vt:lpstr>
      <vt:lpstr>Trebuchet MS</vt:lpstr>
      <vt:lpstr>Verdana</vt:lpstr>
      <vt:lpstr>Verdana Pro</vt:lpstr>
      <vt:lpstr>Verdana Pro Light</vt:lpstr>
      <vt:lpstr>Verdana Pro Semibold</vt:lpstr>
      <vt:lpstr>Theme1</vt:lpstr>
      <vt:lpstr>2_Office Theme</vt:lpstr>
      <vt:lpstr>3_Office Theme</vt:lpstr>
      <vt:lpstr>PowerPoint-presentasjon</vt:lpstr>
      <vt:lpstr>HÅP I  EN DRÅPE  VANN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I fasteaksjonen 2024  samlet XXX menighet inn   XXXX KRONER   Det tilsvarer varig tilgang til rent vann for ??? mennesker</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Stian Barsnes</dc:creator>
  <cp:lastModifiedBy>Åsne Alstad Hanto</cp:lastModifiedBy>
  <cp:revision>13</cp:revision>
  <cp:lastPrinted>2024-12-19T10:36:51Z</cp:lastPrinted>
  <dcterms:created xsi:type="dcterms:W3CDTF">2024-12-17T09:09:24Z</dcterms:created>
  <dcterms:modified xsi:type="dcterms:W3CDTF">2025-01-20T09:19:26Z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0x0101009D227A837DA1734EBEC79BC6C73F197F</vt:lpwstr>
  </property>
  <property fmtid="{D5CDD505-2E9C-101B-9397-08002B2CF9AE}" pid="3" name="MediaServiceImageTags">
    <vt:lpwstr/>
  </property>
</Properties>
</file>